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21"/>
  </p:notesMasterIdLst>
  <p:sldIdLst>
    <p:sldId id="256" r:id="rId2"/>
    <p:sldId id="257" r:id="rId3"/>
    <p:sldId id="272" r:id="rId4"/>
    <p:sldId id="259" r:id="rId5"/>
    <p:sldId id="265" r:id="rId6"/>
    <p:sldId id="278" r:id="rId7"/>
    <p:sldId id="260" r:id="rId8"/>
    <p:sldId id="261" r:id="rId9"/>
    <p:sldId id="262" r:id="rId10"/>
    <p:sldId id="263" r:id="rId11"/>
    <p:sldId id="274" r:id="rId12"/>
    <p:sldId id="275" r:id="rId13"/>
    <p:sldId id="276" r:id="rId14"/>
    <p:sldId id="279" r:id="rId15"/>
    <p:sldId id="270" r:id="rId16"/>
    <p:sldId id="271" r:id="rId17"/>
    <p:sldId id="258" r:id="rId18"/>
    <p:sldId id="26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9BF90"/>
    <a:srgbClr val="71D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C0C60-BF48-D3D5-8DA0-384DBE7D2BEF}" v="666" dt="2023-06-24T20:52:39.357"/>
    <p1510:client id="{08DF23AB-0684-112D-BE9E-8E6101191F82}" v="5" dt="2023-06-25T06:04:31.931"/>
    <p1510:client id="{10AA7DC6-20CB-68DC-B997-A6A96B87F5C6}" v="158" dt="2023-06-24T02:46:43.610"/>
    <p1510:client id="{1540EED0-6A74-23DC-EF6A-6D21C7C6AB40}" v="343" dt="2023-06-23T23:59:07.236"/>
    <p1510:client id="{166FC239-B5F7-521C-0DD4-9499434E8985}" v="43" dt="2023-06-25T07:13:55.848"/>
    <p1510:client id="{25978C57-88CD-ED83-ED0F-E21254C61518}" v="1027" dt="2023-06-24T15:40:31.865"/>
    <p1510:client id="{3499ED77-7898-155D-6D95-5BF6DF28098B}" v="1" dt="2023-07-18T21:22:40.868"/>
    <p1510:client id="{450E414C-E7AF-384A-95FD-C38BCAA03DE5}" v="1627" dt="2023-06-24T20:21:53.999"/>
    <p1510:client id="{452B82A3-81A7-4ED5-F90E-2A7D02699ADE}" v="302" dt="2023-06-24T20:58:28.677"/>
    <p1510:client id="{460F0FA4-D90E-06E9-D9B0-ED2AE677DAF4}" v="83" dt="2023-06-24T21:03:45.339"/>
    <p1510:client id="{461015BC-583C-B9E6-6533-BFBF07DF50DC}" v="29" dt="2023-06-24T23:44:09.232"/>
    <p1510:client id="{48412AE6-93AA-BCA3-544D-D291B5FEA71E}" v="210" dt="2023-06-25T00:03:31.630"/>
    <p1510:client id="{69E8475E-BA8C-B15F-6E7E-4CAE86DBA05F}" v="62" dt="2023-06-24T14:22:58.889"/>
    <p1510:client id="{B1BBAA00-E68A-96E9-4EF2-B8AE78F355EA}" v="587" dt="2023-06-24T22:25:14.355"/>
    <p1510:client id="{B3E6F2B3-8435-86D3-8CBC-94D56B8812C3}" v="14" dt="2023-06-25T07:19:42.327"/>
    <p1510:client id="{C2DBA389-AEE0-6904-53FB-63A146DE4571}" v="4" dt="2023-06-24T14:19:47.115"/>
    <p1510:client id="{C634B61C-C636-7A35-1615-7EBAD491E566}" v="226" dt="2023-06-24T00:48:55.356"/>
    <p1510:client id="{D2D45869-68DD-6539-F508-985446FB188B}" v="112" dt="2023-06-24T17:16:11.012"/>
    <p1510:client id="{E4B0EB9F-4563-6BED-9239-A4CC96DCFA72}" v="79" dt="2023-06-24T15:45:51.562"/>
    <p1510:client id="{E9B5A623-7C41-78B5-3357-271FD3CE0737}" v="4" dt="2023-06-24T16:01:20.966"/>
    <p1510:client id="{E9E11673-C7BA-839D-358B-E961545E1DCA}" v="393" dt="2023-06-24T17:05:39.125"/>
    <p1510:client id="{F3203130-2E5F-FCAA-FCBE-4BDB2C7DEFC6}" v="2" dt="2023-06-24T15:57:56.501"/>
    <p1510:client id="{F7719B7B-8026-82FF-D73C-0D0513E1354A}" v="29" dt="2023-06-24T16:09:11.855"/>
    <p1510:client id="{F786C5B5-20C0-0E58-EEF3-4A39BCD67445}" v="17" dt="2023-07-19T19:35:44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HAM JAMAL AL-ZOUBI" userId="S::njalzubi18@cit.just.edu.jo::b07c9f07-1d51-4e71-87e4-3b2aca6f61b2" providerId="AD" clId="Web-{FCF94861-D191-6247-C4F5-76597F7FD453}"/>
    <pc:docChg chg="delSld modSld">
      <pc:chgData name="NAGHAM JAMAL AL-ZOUBI" userId="S::njalzubi18@cit.just.edu.jo::b07c9f07-1d51-4e71-87e4-3b2aca6f61b2" providerId="AD" clId="Web-{FCF94861-D191-6247-C4F5-76597F7FD453}" dt="2023-06-23T13:19:55.023" v="45"/>
      <pc:docMkLst>
        <pc:docMk/>
      </pc:docMkLst>
      <pc:sldChg chg="addSp delSp modSp mod setBg">
        <pc:chgData name="NAGHAM JAMAL AL-ZOUBI" userId="S::njalzubi18@cit.just.edu.jo::b07c9f07-1d51-4e71-87e4-3b2aca6f61b2" providerId="AD" clId="Web-{FCF94861-D191-6247-C4F5-76597F7FD453}" dt="2023-06-23T13:19:55.023" v="45"/>
        <pc:sldMkLst>
          <pc:docMk/>
          <pc:sldMk cId="512931461" sldId="265"/>
        </pc:sldMkLst>
        <pc:spChg chg="mod">
          <ac:chgData name="NAGHAM JAMAL AL-ZOUBI" userId="S::njalzubi18@cit.just.edu.jo::b07c9f07-1d51-4e71-87e4-3b2aca6f61b2" providerId="AD" clId="Web-{FCF94861-D191-6247-C4F5-76597F7FD453}" dt="2023-06-23T13:19:15.881" v="42"/>
          <ac:spMkLst>
            <pc:docMk/>
            <pc:sldMk cId="512931461" sldId="265"/>
            <ac:spMk id="2" creationId="{A2DBA615-CF57-B5E7-D1B4-35E035375623}"/>
          </ac:spMkLst>
        </pc:spChg>
        <pc:spChg chg="add del mod">
          <ac:chgData name="NAGHAM JAMAL AL-ZOUBI" userId="S::njalzubi18@cit.just.edu.jo::b07c9f07-1d51-4e71-87e4-3b2aca6f61b2" providerId="AD" clId="Web-{FCF94861-D191-6247-C4F5-76597F7FD453}" dt="2023-06-23T12:57:11.885" v="23"/>
          <ac:spMkLst>
            <pc:docMk/>
            <pc:sldMk cId="512931461" sldId="265"/>
            <ac:spMk id="3" creationId="{26122B90-6411-8C0C-B9A9-4898B80D0A1C}"/>
          </ac:spMkLst>
        </pc:spChg>
        <pc:spChg chg="add del">
          <ac:chgData name="NAGHAM JAMAL AL-ZOUBI" userId="S::njalzubi18@cit.just.edu.jo::b07c9f07-1d51-4e71-87e4-3b2aca6f61b2" providerId="AD" clId="Web-{FCF94861-D191-6247-C4F5-76597F7FD453}" dt="2023-06-23T13:18:13.318" v="34"/>
          <ac:spMkLst>
            <pc:docMk/>
            <pc:sldMk cId="512931461" sldId="265"/>
            <ac:spMk id="8" creationId="{634C27EA-18ED-4CFA-8823-6BCBAC02D561}"/>
          </ac:spMkLst>
        </pc:spChg>
        <pc:spChg chg="add del">
          <ac:chgData name="NAGHAM JAMAL AL-ZOUBI" userId="S::njalzubi18@cit.just.edu.jo::b07c9f07-1d51-4e71-87e4-3b2aca6f61b2" providerId="AD" clId="Web-{FCF94861-D191-6247-C4F5-76597F7FD453}" dt="2023-06-23T13:18:13.318" v="34"/>
          <ac:spMkLst>
            <pc:docMk/>
            <pc:sldMk cId="512931461" sldId="265"/>
            <ac:spMk id="10" creationId="{7A94DEED-5E0F-4E41-A445-58C14864C34A}"/>
          </ac:spMkLst>
        </pc:spChg>
        <pc:spChg chg="add del">
          <ac:chgData name="NAGHAM JAMAL AL-ZOUBI" userId="S::njalzubi18@cit.just.edu.jo::b07c9f07-1d51-4e71-87e4-3b2aca6f61b2" providerId="AD" clId="Web-{FCF94861-D191-6247-C4F5-76597F7FD453}" dt="2023-06-23T13:18:13.318" v="34"/>
          <ac:spMkLst>
            <pc:docMk/>
            <pc:sldMk cId="512931461" sldId="265"/>
            <ac:spMk id="12" creationId="{5E1FEFA6-7D4F-4746-AE64-D4D52FE76DC2}"/>
          </ac:spMkLst>
        </pc:spChg>
        <pc:spChg chg="add del">
          <ac:chgData name="NAGHAM JAMAL AL-ZOUBI" userId="S::njalzubi18@cit.just.edu.jo::b07c9f07-1d51-4e71-87e4-3b2aca6f61b2" providerId="AD" clId="Web-{FCF94861-D191-6247-C4F5-76597F7FD453}" dt="2023-06-23T13:19:15.881" v="42"/>
          <ac:spMkLst>
            <pc:docMk/>
            <pc:sldMk cId="512931461" sldId="265"/>
            <ac:spMk id="19" creationId="{ECD538B8-489B-407A-A760-436DB4C563CC}"/>
          </ac:spMkLst>
        </pc:spChg>
        <pc:spChg chg="add del">
          <ac:chgData name="NAGHAM JAMAL AL-ZOUBI" userId="S::njalzubi18@cit.just.edu.jo::b07c9f07-1d51-4e71-87e4-3b2aca6f61b2" providerId="AD" clId="Web-{FCF94861-D191-6247-C4F5-76597F7FD453}" dt="2023-06-23T13:19:15.881" v="42"/>
          <ac:spMkLst>
            <pc:docMk/>
            <pc:sldMk cId="512931461" sldId="265"/>
            <ac:spMk id="24" creationId="{8B567ACB-44FC-44B8-A031-75BD65F800E1}"/>
          </ac:spMkLst>
        </pc:spChg>
        <pc:spChg chg="add del">
          <ac:chgData name="NAGHAM JAMAL AL-ZOUBI" userId="S::njalzubi18@cit.just.edu.jo::b07c9f07-1d51-4e71-87e4-3b2aca6f61b2" providerId="AD" clId="Web-{FCF94861-D191-6247-C4F5-76597F7FD453}" dt="2023-06-23T13:19:15.881" v="42"/>
          <ac:spMkLst>
            <pc:docMk/>
            <pc:sldMk cId="512931461" sldId="265"/>
            <ac:spMk id="26" creationId="{F09C18AC-EFAA-4C60-A84E-ECED43E3ECE0}"/>
          </ac:spMkLst>
        </pc:spChg>
        <pc:spChg chg="add del mod">
          <ac:chgData name="NAGHAM JAMAL AL-ZOUBI" userId="S::njalzubi18@cit.just.edu.jo::b07c9f07-1d51-4e71-87e4-3b2aca6f61b2" providerId="AD" clId="Web-{FCF94861-D191-6247-C4F5-76597F7FD453}" dt="2023-06-23T13:19:51.335" v="44"/>
          <ac:spMkLst>
            <pc:docMk/>
            <pc:sldMk cId="512931461" sldId="265"/>
            <ac:spMk id="399" creationId="{4C08BD32-C24E-356D-3C8C-5E5603F9E0B7}"/>
          </ac:spMkLst>
        </pc:spChg>
        <pc:graphicFrameChg chg="add del mod ord modGraphic">
          <ac:chgData name="NAGHAM JAMAL AL-ZOUBI" userId="S::njalzubi18@cit.just.edu.jo::b07c9f07-1d51-4e71-87e4-3b2aca6f61b2" providerId="AD" clId="Web-{FCF94861-D191-6247-C4F5-76597F7FD453}" dt="2023-06-23T12:56:28.165" v="14"/>
          <ac:graphicFrameMkLst>
            <pc:docMk/>
            <pc:sldMk cId="512931461" sldId="265"/>
            <ac:graphicFrameMk id="4" creationId="{124BAF82-A7A8-500E-A6E2-F64C88C1031B}"/>
          </ac:graphicFrameMkLst>
        </pc:graphicFrameChg>
        <pc:graphicFrameChg chg="add del mod ord modGraphic">
          <ac:chgData name="NAGHAM JAMAL AL-ZOUBI" userId="S::njalzubi18@cit.just.edu.jo::b07c9f07-1d51-4e71-87e4-3b2aca6f61b2" providerId="AD" clId="Web-{FCF94861-D191-6247-C4F5-76597F7FD453}" dt="2023-06-23T13:19:21.225" v="43"/>
          <ac:graphicFrameMkLst>
            <pc:docMk/>
            <pc:sldMk cId="512931461" sldId="265"/>
            <ac:graphicFrameMk id="14" creationId="{3C08F29E-93CB-1FA0-12DB-622F338C9036}"/>
          </ac:graphicFrameMkLst>
        </pc:graphicFrameChg>
        <pc:graphicFrameChg chg="add mod ord modGraphic">
          <ac:chgData name="NAGHAM JAMAL AL-ZOUBI" userId="S::njalzubi18@cit.just.edu.jo::b07c9f07-1d51-4e71-87e4-3b2aca6f61b2" providerId="AD" clId="Web-{FCF94861-D191-6247-C4F5-76597F7FD453}" dt="2023-06-23T13:19:55.023" v="45"/>
          <ac:graphicFrameMkLst>
            <pc:docMk/>
            <pc:sldMk cId="512931461" sldId="265"/>
            <ac:graphicFrameMk id="400" creationId="{19228D69-C84E-EBB7-BB4E-C4448E26DC20}"/>
          </ac:graphicFrameMkLst>
        </pc:graphicFrameChg>
      </pc:sldChg>
      <pc:sldChg chg="del">
        <pc:chgData name="NAGHAM JAMAL AL-ZOUBI" userId="S::njalzubi18@cit.just.edu.jo::b07c9f07-1d51-4e71-87e4-3b2aca6f61b2" providerId="AD" clId="Web-{FCF94861-D191-6247-C4F5-76597F7FD453}" dt="2023-06-23T13:16:38.425" v="33"/>
        <pc:sldMkLst>
          <pc:docMk/>
          <pc:sldMk cId="340350349" sldId="266"/>
        </pc:sldMkLst>
      </pc:sldChg>
    </pc:docChg>
  </pc:docChgLst>
  <pc:docChgLst>
    <pc:chgData name="Rufaida Abdel latif Al talahmeh" userId="S::raaltalahmeh18@cit.just.edu.jo::21f47282-e899-46db-95ab-06392bcc7ea6" providerId="AD" clId="Web-{E9B5A623-7C41-78B5-3357-271FD3CE0737}"/>
    <pc:docChg chg="modSld">
      <pc:chgData name="Rufaida Abdel latif Al talahmeh" userId="S::raaltalahmeh18@cit.just.edu.jo::21f47282-e899-46db-95ab-06392bcc7ea6" providerId="AD" clId="Web-{E9B5A623-7C41-78B5-3357-271FD3CE0737}" dt="2023-06-24T16:01:20.966" v="3"/>
      <pc:docMkLst>
        <pc:docMk/>
      </pc:docMkLst>
      <pc:sldChg chg="addAnim delAnim">
        <pc:chgData name="Rufaida Abdel latif Al talahmeh" userId="S::raaltalahmeh18@cit.just.edu.jo::21f47282-e899-46db-95ab-06392bcc7ea6" providerId="AD" clId="Web-{E9B5A623-7C41-78B5-3357-271FD3CE0737}" dt="2023-06-24T16:01:20.966" v="3"/>
        <pc:sldMkLst>
          <pc:docMk/>
          <pc:sldMk cId="851647331" sldId="274"/>
        </pc:sldMkLst>
      </pc:sldChg>
    </pc:docChg>
  </pc:docChgLst>
  <pc:docChgLst>
    <pc:chgData name="Guest User" userId="S::urn:spo:anon#41f011091dee1eef6ef91736997cb552dfc2cb1033e947d94a4b0cdb7cccaa0f::" providerId="AD" clId="Web-{C2DBA389-AEE0-6904-53FB-63A146DE4571}"/>
    <pc:docChg chg="modSld">
      <pc:chgData name="Guest User" userId="S::urn:spo:anon#41f011091dee1eef6ef91736997cb552dfc2cb1033e947d94a4b0cdb7cccaa0f::" providerId="AD" clId="Web-{C2DBA389-AEE0-6904-53FB-63A146DE4571}" dt="2023-06-24T14:19:47.115" v="4"/>
      <pc:docMkLst>
        <pc:docMk/>
      </pc:docMkLst>
      <pc:sldChg chg="addSp delSp modSp">
        <pc:chgData name="Guest User" userId="S::urn:spo:anon#41f011091dee1eef6ef91736997cb552dfc2cb1033e947d94a4b0cdb7cccaa0f::" providerId="AD" clId="Web-{C2DBA389-AEE0-6904-53FB-63A146DE4571}" dt="2023-06-24T14:19:47.115" v="4"/>
        <pc:sldMkLst>
          <pc:docMk/>
          <pc:sldMk cId="4254515993" sldId="263"/>
        </pc:sldMkLst>
        <pc:spChg chg="add del mod">
          <ac:chgData name="Guest User" userId="S::urn:spo:anon#41f011091dee1eef6ef91736997cb552dfc2cb1033e947d94a4b0cdb7cccaa0f::" providerId="AD" clId="Web-{C2DBA389-AEE0-6904-53FB-63A146DE4571}" dt="2023-06-24T14:19:47.115" v="4"/>
          <ac:spMkLst>
            <pc:docMk/>
            <pc:sldMk cId="4254515993" sldId="263"/>
            <ac:spMk id="3" creationId="{B29BF49E-7BD1-36B0-D291-8836AB3A3A59}"/>
          </ac:spMkLst>
        </pc:spChg>
        <pc:picChg chg="del">
          <ac:chgData name="Guest User" userId="S::urn:spo:anon#41f011091dee1eef6ef91736997cb552dfc2cb1033e947d94a4b0cdb7cccaa0f::" providerId="AD" clId="Web-{C2DBA389-AEE0-6904-53FB-63A146DE4571}" dt="2023-06-24T14:19:41.333" v="0"/>
          <ac:picMkLst>
            <pc:docMk/>
            <pc:sldMk cId="4254515993" sldId="263"/>
            <ac:picMk id="5" creationId="{4B6BD620-F777-9464-20DF-0E17DA063A04}"/>
          </ac:picMkLst>
        </pc:picChg>
      </pc:sldChg>
    </pc:docChg>
  </pc:docChgLst>
  <pc:docChgLst>
    <pc:chgData name="Rufaida Abdel latif Al talahmeh" userId="S::raaltalahmeh18@cit.just.edu.jo::21f47282-e899-46db-95ab-06392bcc7ea6" providerId="AD" clId="Web-{F3203130-2E5F-FCAA-FCBE-4BDB2C7DEFC6}"/>
    <pc:docChg chg="modSld">
      <pc:chgData name="Rufaida Abdel latif Al talahmeh" userId="S::raaltalahmeh18@cit.just.edu.jo::21f47282-e899-46db-95ab-06392bcc7ea6" providerId="AD" clId="Web-{F3203130-2E5F-FCAA-FCBE-4BDB2C7DEFC6}" dt="2023-06-24T15:57:56.501" v="1"/>
      <pc:docMkLst>
        <pc:docMk/>
      </pc:docMkLst>
      <pc:sldChg chg="addAnim">
        <pc:chgData name="Rufaida Abdel latif Al talahmeh" userId="S::raaltalahmeh18@cit.just.edu.jo::21f47282-e899-46db-95ab-06392bcc7ea6" providerId="AD" clId="Web-{F3203130-2E5F-FCAA-FCBE-4BDB2C7DEFC6}" dt="2023-06-24T15:57:56.501" v="1"/>
        <pc:sldMkLst>
          <pc:docMk/>
          <pc:sldMk cId="851647331" sldId="274"/>
        </pc:sldMkLst>
      </pc:sldChg>
    </pc:docChg>
  </pc:docChgLst>
  <pc:docChgLst>
    <pc:chgData name="Rufaida Abdel latif Al talahmeh" userId="S::raaltalahmeh18@cit.just.edu.jo::21f47282-e899-46db-95ab-06392bcc7ea6" providerId="AD" clId="Web-{E4B0EB9F-4563-6BED-9239-A4CC96DCFA72}"/>
    <pc:docChg chg="modSld">
      <pc:chgData name="Rufaida Abdel latif Al talahmeh" userId="S::raaltalahmeh18@cit.just.edu.jo::21f47282-e899-46db-95ab-06392bcc7ea6" providerId="AD" clId="Web-{E4B0EB9F-4563-6BED-9239-A4CC96DCFA72}" dt="2023-06-24T15:45:51.562" v="8"/>
      <pc:docMkLst>
        <pc:docMk/>
      </pc:docMkLst>
      <pc:sldChg chg="modSp modTransition">
        <pc:chgData name="Rufaida Abdel latif Al talahmeh" userId="S::raaltalahmeh18@cit.just.edu.jo::21f47282-e899-46db-95ab-06392bcc7ea6" providerId="AD" clId="Web-{E4B0EB9F-4563-6BED-9239-A4CC96DCFA72}" dt="2023-06-24T15:45:51.562" v="8"/>
        <pc:sldMkLst>
          <pc:docMk/>
          <pc:sldMk cId="851647331" sldId="274"/>
        </pc:sldMkLst>
        <pc:spChg chg="mod">
          <ac:chgData name="Rufaida Abdel latif Al talahmeh" userId="S::raaltalahmeh18@cit.just.edu.jo::21f47282-e899-46db-95ab-06392bcc7ea6" providerId="AD" clId="Web-{E4B0EB9F-4563-6BED-9239-A4CC96DCFA72}" dt="2023-06-24T15:44:38.279" v="6" actId="20577"/>
          <ac:spMkLst>
            <pc:docMk/>
            <pc:sldMk cId="851647331" sldId="274"/>
            <ac:spMk id="3" creationId="{F1CDB990-5FC7-5F79-FB1F-953F78943FB0}"/>
          </ac:spMkLst>
        </pc:spChg>
      </pc:sldChg>
      <pc:sldChg chg="modSp">
        <pc:chgData name="Rufaida Abdel latif Al talahmeh" userId="S::raaltalahmeh18@cit.just.edu.jo::21f47282-e899-46db-95ab-06392bcc7ea6" providerId="AD" clId="Web-{E4B0EB9F-4563-6BED-9239-A4CC96DCFA72}" dt="2023-06-24T15:42:59.275" v="3" actId="1076"/>
        <pc:sldMkLst>
          <pc:docMk/>
          <pc:sldMk cId="3445008023" sldId="275"/>
        </pc:sldMkLst>
        <pc:spChg chg="mod">
          <ac:chgData name="Rufaida Abdel latif Al talahmeh" userId="S::raaltalahmeh18@cit.just.edu.jo::21f47282-e899-46db-95ab-06392bcc7ea6" providerId="AD" clId="Web-{E4B0EB9F-4563-6BED-9239-A4CC96DCFA72}" dt="2023-06-24T15:42:54.353" v="2" actId="14100"/>
          <ac:spMkLst>
            <pc:docMk/>
            <pc:sldMk cId="3445008023" sldId="275"/>
            <ac:spMk id="3" creationId="{55E3CE0A-4316-FF04-DC90-061E95BC6CB3}"/>
          </ac:spMkLst>
        </pc:spChg>
        <pc:graphicFrameChg chg="mod modGraphic">
          <ac:chgData name="Rufaida Abdel latif Al talahmeh" userId="S::raaltalahmeh18@cit.just.edu.jo::21f47282-e899-46db-95ab-06392bcc7ea6" providerId="AD" clId="Web-{E4B0EB9F-4563-6BED-9239-A4CC96DCFA72}" dt="2023-06-24T15:42:59.275" v="3" actId="1076"/>
          <ac:graphicFrameMkLst>
            <pc:docMk/>
            <pc:sldMk cId="3445008023" sldId="275"/>
            <ac:graphicFrameMk id="9" creationId="{F2FD4E05-F625-4E38-2FF3-08B19D8C6A05}"/>
          </ac:graphicFrameMkLst>
        </pc:graphicFrameChg>
      </pc:sldChg>
    </pc:docChg>
  </pc:docChgLst>
  <pc:docChgLst>
    <pc:chgData name="Guest User" userId="S::urn:spo:anon#41f011091dee1eef6ef91736997cb552dfc2cb1033e947d94a4b0cdb7cccaa0f::" providerId="AD" clId="Web-{69E8475E-BA8C-B15F-6E7E-4CAE86DBA05F}"/>
    <pc:docChg chg="modSld">
      <pc:chgData name="Guest User" userId="S::urn:spo:anon#41f011091dee1eef6ef91736997cb552dfc2cb1033e947d94a4b0cdb7cccaa0f::" providerId="AD" clId="Web-{69E8475E-BA8C-B15F-6E7E-4CAE86DBA05F}" dt="2023-06-24T14:22:19.419" v="8"/>
      <pc:docMkLst>
        <pc:docMk/>
      </pc:docMkLst>
      <pc:sldChg chg="addSp delSp modSp">
        <pc:chgData name="Guest User" userId="S::urn:spo:anon#41f011091dee1eef6ef91736997cb552dfc2cb1033e947d94a4b0cdb7cccaa0f::" providerId="AD" clId="Web-{69E8475E-BA8C-B15F-6E7E-4CAE86DBA05F}" dt="2023-06-24T14:22:19.419" v="8"/>
        <pc:sldMkLst>
          <pc:docMk/>
          <pc:sldMk cId="4254515993" sldId="263"/>
        </pc:sldMkLst>
        <pc:spChg chg="mod">
          <ac:chgData name="Guest User" userId="S::urn:spo:anon#41f011091dee1eef6ef91736997cb552dfc2cb1033e947d94a4b0cdb7cccaa0f::" providerId="AD" clId="Web-{69E8475E-BA8C-B15F-6E7E-4CAE86DBA05F}" dt="2023-06-24T14:22:19.419" v="8"/>
          <ac:spMkLst>
            <pc:docMk/>
            <pc:sldMk cId="4254515993" sldId="263"/>
            <ac:spMk id="2" creationId="{F07C1521-75DE-7DF9-6CB1-4923B9A84725}"/>
          </ac:spMkLst>
        </pc:spChg>
        <pc:spChg chg="add del mod">
          <ac:chgData name="Guest User" userId="S::urn:spo:anon#41f011091dee1eef6ef91736997cb552dfc2cb1033e947d94a4b0cdb7cccaa0f::" providerId="AD" clId="Web-{69E8475E-BA8C-B15F-6E7E-4CAE86DBA05F}" dt="2023-06-24T14:21:39.573" v="3"/>
          <ac:spMkLst>
            <pc:docMk/>
            <pc:sldMk cId="4254515993" sldId="263"/>
            <ac:spMk id="3" creationId="{8C0E9EC7-D96E-DBF2-05FB-67435A03368B}"/>
          </ac:spMkLst>
        </pc:spChg>
        <pc:spChg chg="mod ord">
          <ac:chgData name="Guest User" userId="S::urn:spo:anon#41f011091dee1eef6ef91736997cb552dfc2cb1033e947d94a4b0cdb7cccaa0f::" providerId="AD" clId="Web-{69E8475E-BA8C-B15F-6E7E-4CAE86DBA05F}" dt="2023-06-24T14:22:19.419" v="8"/>
          <ac:spMkLst>
            <pc:docMk/>
            <pc:sldMk cId="4254515993" sldId="263"/>
            <ac:spMk id="4" creationId="{868E7D27-D4BA-1E52-DE45-103DBB34B3FE}"/>
          </ac:spMkLst>
        </pc:spChg>
        <pc:spChg chg="add del">
          <ac:chgData name="Guest User" userId="S::urn:spo:anon#41f011091dee1eef6ef91736997cb552dfc2cb1033e947d94a4b0cdb7cccaa0f::" providerId="AD" clId="Web-{69E8475E-BA8C-B15F-6E7E-4CAE86DBA05F}" dt="2023-06-24T14:22:19.419" v="8"/>
          <ac:spMkLst>
            <pc:docMk/>
            <pc:sldMk cId="4254515993" sldId="263"/>
            <ac:spMk id="9" creationId="{9D949742-730C-4F7B-88BE-E4E69F6D1C64}"/>
          </ac:spMkLst>
        </pc:spChg>
        <pc:spChg chg="add del">
          <ac:chgData name="Guest User" userId="S::urn:spo:anon#41f011091dee1eef6ef91736997cb552dfc2cb1033e947d94a4b0cdb7cccaa0f::" providerId="AD" clId="Web-{69E8475E-BA8C-B15F-6E7E-4CAE86DBA05F}" dt="2023-06-24T14:22:19.419" v="8"/>
          <ac:spMkLst>
            <pc:docMk/>
            <pc:sldMk cId="4254515993" sldId="263"/>
            <ac:spMk id="11" creationId="{DC5C0732-01DA-4A7C-ABF5-56B3C5B039CD}"/>
          </ac:spMkLst>
        </pc:spChg>
        <pc:spChg chg="add del">
          <ac:chgData name="Guest User" userId="S::urn:spo:anon#41f011091dee1eef6ef91736997cb552dfc2cb1033e947d94a4b0cdb7cccaa0f::" providerId="AD" clId="Web-{69E8475E-BA8C-B15F-6E7E-4CAE86DBA05F}" dt="2023-06-24T14:22:19.403" v="7"/>
          <ac:spMkLst>
            <pc:docMk/>
            <pc:sldMk cId="4254515993" sldId="263"/>
            <ac:spMk id="16" creationId="{25DEB908-D1CD-4F2D-8E11-147CE277978E}"/>
          </ac:spMkLst>
        </pc:spChg>
        <pc:spChg chg="add del">
          <ac:chgData name="Guest User" userId="S::urn:spo:anon#41f011091dee1eef6ef91736997cb552dfc2cb1033e947d94a4b0cdb7cccaa0f::" providerId="AD" clId="Web-{69E8475E-BA8C-B15F-6E7E-4CAE86DBA05F}" dt="2023-06-24T14:22:19.403" v="7"/>
          <ac:spMkLst>
            <pc:docMk/>
            <pc:sldMk cId="4254515993" sldId="263"/>
            <ac:spMk id="18" creationId="{C3AD737C-E656-4AA4-816A-3E6836ED38F0}"/>
          </ac:spMkLst>
        </pc:spChg>
        <pc:spChg chg="add">
          <ac:chgData name="Guest User" userId="S::urn:spo:anon#41f011091dee1eef6ef91736997cb552dfc2cb1033e947d94a4b0cdb7cccaa0f::" providerId="AD" clId="Web-{69E8475E-BA8C-B15F-6E7E-4CAE86DBA05F}" dt="2023-06-24T14:22:19.419" v="8"/>
          <ac:spMkLst>
            <pc:docMk/>
            <pc:sldMk cId="4254515993" sldId="263"/>
            <ac:spMk id="20" creationId="{9D949742-730C-4F7B-88BE-E4E69F6D1C64}"/>
          </ac:spMkLst>
        </pc:spChg>
        <pc:spChg chg="add">
          <ac:chgData name="Guest User" userId="S::urn:spo:anon#41f011091dee1eef6ef91736997cb552dfc2cb1033e947d94a4b0cdb7cccaa0f::" providerId="AD" clId="Web-{69E8475E-BA8C-B15F-6E7E-4CAE86DBA05F}" dt="2023-06-24T14:22:19.419" v="8"/>
          <ac:spMkLst>
            <pc:docMk/>
            <pc:sldMk cId="4254515993" sldId="263"/>
            <ac:spMk id="21" creationId="{DC5C0732-01DA-4A7C-ABF5-56B3C5B039CD}"/>
          </ac:spMkLst>
        </pc:spChg>
        <pc:picChg chg="add mod">
          <ac:chgData name="Guest User" userId="S::urn:spo:anon#41f011091dee1eef6ef91736997cb552dfc2cb1033e947d94a4b0cdb7cccaa0f::" providerId="AD" clId="Web-{69E8475E-BA8C-B15F-6E7E-4CAE86DBA05F}" dt="2023-06-24T14:22:19.419" v="8"/>
          <ac:picMkLst>
            <pc:docMk/>
            <pc:sldMk cId="4254515993" sldId="263"/>
            <ac:picMk id="5" creationId="{5EA5C3F2-1C62-BE4F-EE42-9DF1FA36412D}"/>
          </ac:picMkLst>
        </pc:picChg>
      </pc:sldChg>
    </pc:docChg>
  </pc:docChgLst>
  <pc:docChgLst>
    <pc:chgData name="Guest User" userId="S::urn:spo:anon#41f011091dee1eef6ef91736997cb552dfc2cb1033e947d94a4b0cdb7cccaa0f::" providerId="AD" clId="Web-{BC61E61B-EA46-4B72-A3E7-B313E0B7F780}"/>
    <pc:docChg chg="addSld modSld">
      <pc:chgData name="Guest User" userId="S::urn:spo:anon#41f011091dee1eef6ef91736997cb552dfc2cb1033e947d94a4b0cdb7cccaa0f::" providerId="AD" clId="Web-{BC61E61B-EA46-4B72-A3E7-B313E0B7F780}" dt="2023-06-23T18:50:20.896" v="427" actId="20577"/>
      <pc:docMkLst>
        <pc:docMk/>
      </pc:docMkLst>
      <pc:sldChg chg="addSp delSp modSp">
        <pc:chgData name="Guest User" userId="S::urn:spo:anon#41f011091dee1eef6ef91736997cb552dfc2cb1033e947d94a4b0cdb7cccaa0f::" providerId="AD" clId="Web-{BC61E61B-EA46-4B72-A3E7-B313E0B7F780}" dt="2023-06-23T13:43:06.579" v="376"/>
        <pc:sldMkLst>
          <pc:docMk/>
          <pc:sldMk cId="512931461" sldId="265"/>
        </pc:sldMkLst>
        <pc:spChg chg="mod">
          <ac:chgData name="Guest User" userId="S::urn:spo:anon#41f011091dee1eef6ef91736997cb552dfc2cb1033e947d94a4b0cdb7cccaa0f::" providerId="AD" clId="Web-{BC61E61B-EA46-4B72-A3E7-B313E0B7F780}" dt="2023-06-23T13:39:37.292" v="318"/>
          <ac:spMkLst>
            <pc:docMk/>
            <pc:sldMk cId="512931461" sldId="265"/>
            <ac:spMk id="2" creationId="{A2DBA615-CF57-B5E7-D1B4-35E035375623}"/>
          </ac:spMkLst>
        </pc:spChg>
        <pc:spChg chg="del">
          <ac:chgData name="Guest User" userId="S::urn:spo:anon#41f011091dee1eef6ef91736997cb552dfc2cb1033e947d94a4b0cdb7cccaa0f::" providerId="AD" clId="Web-{BC61E61B-EA46-4B72-A3E7-B313E0B7F780}" dt="2023-06-23T13:37:29.133" v="315"/>
          <ac:spMkLst>
            <pc:docMk/>
            <pc:sldMk cId="512931461" sldId="265"/>
            <ac:spMk id="24" creationId="{8B567ACB-44FC-44B8-A031-75BD65F800E1}"/>
          </ac:spMkLst>
        </pc:spChg>
        <pc:spChg chg="del">
          <ac:chgData name="Guest User" userId="S::urn:spo:anon#41f011091dee1eef6ef91736997cb552dfc2cb1033e947d94a4b0cdb7cccaa0f::" providerId="AD" clId="Web-{BC61E61B-EA46-4B72-A3E7-B313E0B7F780}" dt="2023-06-23T13:37:29.133" v="315"/>
          <ac:spMkLst>
            <pc:docMk/>
            <pc:sldMk cId="512931461" sldId="265"/>
            <ac:spMk id="26" creationId="{F09C18AC-EFAA-4C60-A84E-ECED43E3ECE0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3:37:42.961" v="316"/>
          <ac:spMkLst>
            <pc:docMk/>
            <pc:sldMk cId="512931461" sldId="265"/>
            <ac:spMk id="405" creationId="{6A345A9C-E07D-45D3-A710-DDECB3F9945A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3:37:42.961" v="316"/>
          <ac:spMkLst>
            <pc:docMk/>
            <pc:sldMk cId="512931461" sldId="265"/>
            <ac:spMk id="407" creationId="{F09C18AC-EFAA-4C60-A84E-ECED43E3ECE0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3:39:37.292" v="319"/>
          <ac:spMkLst>
            <pc:docMk/>
            <pc:sldMk cId="512931461" sldId="265"/>
            <ac:spMk id="412" creationId="{6A345A9C-E07D-45D3-A710-DDECB3F9945A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3:39:37.292" v="319"/>
          <ac:spMkLst>
            <pc:docMk/>
            <pc:sldMk cId="512931461" sldId="265"/>
            <ac:spMk id="414" creationId="{F09C18AC-EFAA-4C60-A84E-ECED43E3ECE0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3:39:37.292" v="318"/>
          <ac:spMkLst>
            <pc:docMk/>
            <pc:sldMk cId="512931461" sldId="265"/>
            <ac:spMk id="419" creationId="{38E646A7-D148-4320-A501-0291AA75AC42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3:43:06.579" v="376"/>
          <ac:spMkLst>
            <pc:docMk/>
            <pc:sldMk cId="512931461" sldId="265"/>
            <ac:spMk id="421" creationId="{F09C18AC-EFAA-4C60-A84E-ECED43E3ECE0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3:43:06.579" v="376"/>
          <ac:spMkLst>
            <pc:docMk/>
            <pc:sldMk cId="512931461" sldId="265"/>
            <ac:spMk id="422" creationId="{8B567ACB-44FC-44B8-A031-75BD65F800E1}"/>
          </ac:spMkLst>
        </pc:spChg>
        <pc:spChg chg="add">
          <ac:chgData name="Guest User" userId="S::urn:spo:anon#41f011091dee1eef6ef91736997cb552dfc2cb1033e947d94a4b0cdb7cccaa0f::" providerId="AD" clId="Web-{BC61E61B-EA46-4B72-A3E7-B313E0B7F780}" dt="2023-06-23T13:43:06.579" v="376"/>
          <ac:spMkLst>
            <pc:docMk/>
            <pc:sldMk cId="512931461" sldId="265"/>
            <ac:spMk id="427" creationId="{6A345A9C-E07D-45D3-A710-DDECB3F9945A}"/>
          </ac:spMkLst>
        </pc:spChg>
        <pc:spChg chg="add">
          <ac:chgData name="Guest User" userId="S::urn:spo:anon#41f011091dee1eef6ef91736997cb552dfc2cb1033e947d94a4b0cdb7cccaa0f::" providerId="AD" clId="Web-{BC61E61B-EA46-4B72-A3E7-B313E0B7F780}" dt="2023-06-23T13:43:06.579" v="376"/>
          <ac:spMkLst>
            <pc:docMk/>
            <pc:sldMk cId="512931461" sldId="265"/>
            <ac:spMk id="429" creationId="{F09C18AC-EFAA-4C60-A84E-ECED43E3ECE0}"/>
          </ac:spMkLst>
        </pc:spChg>
        <pc:graphicFrameChg chg="mod modGraphic">
          <ac:chgData name="Guest User" userId="S::urn:spo:anon#41f011091dee1eef6ef91736997cb552dfc2cb1033e947d94a4b0cdb7cccaa0f::" providerId="AD" clId="Web-{BC61E61B-EA46-4B72-A3E7-B313E0B7F780}" dt="2023-06-23T13:43:06.579" v="376"/>
          <ac:graphicFrameMkLst>
            <pc:docMk/>
            <pc:sldMk cId="512931461" sldId="265"/>
            <ac:graphicFrameMk id="400" creationId="{19228D69-C84E-EBB7-BB4E-C4448E26DC20}"/>
          </ac:graphicFrameMkLst>
        </pc:graphicFrameChg>
      </pc:sldChg>
      <pc:sldChg chg="addSp delSp modSp new mod setBg">
        <pc:chgData name="Guest User" userId="S::urn:spo:anon#41f011091dee1eef6ef91736997cb552dfc2cb1033e947d94a4b0cdb7cccaa0f::" providerId="AD" clId="Web-{BC61E61B-EA46-4B72-A3E7-B313E0B7F780}" dt="2023-06-23T18:50:20.896" v="427" actId="20577"/>
        <pc:sldMkLst>
          <pc:docMk/>
          <pc:sldMk cId="2209654779" sldId="267"/>
        </pc:sldMkLst>
        <pc:spChg chg="mod">
          <ac:chgData name="Guest User" userId="S::urn:spo:anon#41f011091dee1eef6ef91736997cb552dfc2cb1033e947d94a4b0cdb7cccaa0f::" providerId="AD" clId="Web-{BC61E61B-EA46-4B72-A3E7-B313E0B7F780}" dt="2023-06-23T14:03:42.223" v="393"/>
          <ac:spMkLst>
            <pc:docMk/>
            <pc:sldMk cId="2209654779" sldId="267"/>
            <ac:spMk id="2" creationId="{A8776F6B-1D30-BE35-34E1-D737E9C11249}"/>
          </ac:spMkLst>
        </pc:spChg>
        <pc:spChg chg="add del mod">
          <ac:chgData name="Guest User" userId="S::urn:spo:anon#41f011091dee1eef6ef91736997cb552dfc2cb1033e947d94a4b0cdb7cccaa0f::" providerId="AD" clId="Web-{BC61E61B-EA46-4B72-A3E7-B313E0B7F780}" dt="2023-06-23T14:03:21.441" v="392"/>
          <ac:spMkLst>
            <pc:docMk/>
            <pc:sldMk cId="2209654779" sldId="267"/>
            <ac:spMk id="3" creationId="{04B8699A-4B07-2311-666E-735C21481445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4:03:42.223" v="393"/>
          <ac:spMkLst>
            <pc:docMk/>
            <pc:sldMk cId="2209654779" sldId="267"/>
            <ac:spMk id="8" creationId="{6BD1C247-1E5B-4399-87F8-31C532F0A276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4:03:42.223" v="393"/>
          <ac:spMkLst>
            <pc:docMk/>
            <pc:sldMk cId="2209654779" sldId="267"/>
            <ac:spMk id="10" creationId="{D3F0F311-CB15-4C1D-937F-8DBB429D8E9E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4:03:42.223" v="393"/>
          <ac:spMkLst>
            <pc:docMk/>
            <pc:sldMk cId="2209654779" sldId="267"/>
            <ac:spMk id="12" creationId="{E6F70DE8-A2A4-4336-A602-73036FEDC795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4:03:42.223" v="393"/>
          <ac:spMkLst>
            <pc:docMk/>
            <pc:sldMk cId="2209654779" sldId="267"/>
            <ac:spMk id="14" creationId="{0BC37474-18AF-4624-880A-2ACF6A6507D7}"/>
          </ac:spMkLst>
        </pc:spChg>
        <pc:spChg chg="add mod">
          <ac:chgData name="Guest User" userId="S::urn:spo:anon#41f011091dee1eef6ef91736997cb552dfc2cb1033e947d94a4b0cdb7cccaa0f::" providerId="AD" clId="Web-{BC61E61B-EA46-4B72-A3E7-B313E0B7F780}" dt="2023-06-23T18:50:20.896" v="427" actId="20577"/>
          <ac:spMkLst>
            <pc:docMk/>
            <pc:sldMk cId="2209654779" sldId="267"/>
            <ac:spMk id="18" creationId="{663AA695-DF47-0663-DC8D-50DD8BD47D08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3:50:35.279" v="385"/>
          <ac:spMkLst>
            <pc:docMk/>
            <pc:sldMk cId="2209654779" sldId="267"/>
            <ac:spMk id="20" creationId="{9D949742-730C-4F7B-88BE-E4E69F6D1C64}"/>
          </ac:spMkLst>
        </pc:spChg>
        <pc:spChg chg="add">
          <ac:chgData name="Guest User" userId="S::urn:spo:anon#41f011091dee1eef6ef91736997cb552dfc2cb1033e947d94a4b0cdb7cccaa0f::" providerId="AD" clId="Web-{BC61E61B-EA46-4B72-A3E7-B313E0B7F780}" dt="2023-06-23T14:03:42.223" v="393"/>
          <ac:spMkLst>
            <pc:docMk/>
            <pc:sldMk cId="2209654779" sldId="267"/>
            <ac:spMk id="21" creationId="{25DEB908-D1CD-4F2D-8E11-147CE277978E}"/>
          </ac:spMkLst>
        </pc:spChg>
        <pc:spChg chg="add del">
          <ac:chgData name="Guest User" userId="S::urn:spo:anon#41f011091dee1eef6ef91736997cb552dfc2cb1033e947d94a4b0cdb7cccaa0f::" providerId="AD" clId="Web-{BC61E61B-EA46-4B72-A3E7-B313E0B7F780}" dt="2023-06-23T13:50:35.279" v="385"/>
          <ac:spMkLst>
            <pc:docMk/>
            <pc:sldMk cId="2209654779" sldId="267"/>
            <ac:spMk id="22" creationId="{DC5C0732-01DA-4A7C-ABF5-56B3C5B039CD}"/>
          </ac:spMkLst>
        </pc:spChg>
        <pc:spChg chg="add">
          <ac:chgData name="Guest User" userId="S::urn:spo:anon#41f011091dee1eef6ef91736997cb552dfc2cb1033e947d94a4b0cdb7cccaa0f::" providerId="AD" clId="Web-{BC61E61B-EA46-4B72-A3E7-B313E0B7F780}" dt="2023-06-23T14:03:42.223" v="393"/>
          <ac:spMkLst>
            <pc:docMk/>
            <pc:sldMk cId="2209654779" sldId="267"/>
            <ac:spMk id="23" creationId="{C3AD737C-E656-4AA4-816A-3E6836ED38F0}"/>
          </ac:spMkLst>
        </pc:spChg>
        <pc:picChg chg="add del mod ord">
          <ac:chgData name="Guest User" userId="S::urn:spo:anon#41f011091dee1eef6ef91736997cb552dfc2cb1033e947d94a4b0cdb7cccaa0f::" providerId="AD" clId="Web-{BC61E61B-EA46-4B72-A3E7-B313E0B7F780}" dt="2023-06-23T13:58:46.871" v="391"/>
          <ac:picMkLst>
            <pc:docMk/>
            <pc:sldMk cId="2209654779" sldId="267"/>
            <ac:picMk id="4" creationId="{546F5763-62F1-D929-0E0A-C7B2C113DEF1}"/>
          </ac:picMkLst>
        </pc:picChg>
        <pc:picChg chg="add mod ord">
          <ac:chgData name="Guest User" userId="S::urn:spo:anon#41f011091dee1eef6ef91736997cb552dfc2cb1033e947d94a4b0cdb7cccaa0f::" providerId="AD" clId="Web-{BC61E61B-EA46-4B72-A3E7-B313E0B7F780}" dt="2023-06-23T14:03:42.223" v="393"/>
          <ac:picMkLst>
            <pc:docMk/>
            <pc:sldMk cId="2209654779" sldId="267"/>
            <ac:picMk id="5" creationId="{8873A7AA-D0A1-AC9F-163F-15E940847F08}"/>
          </ac:picMkLst>
        </pc:picChg>
        <pc:picChg chg="add del">
          <ac:chgData name="Guest User" userId="S::urn:spo:anon#41f011091dee1eef6ef91736997cb552dfc2cb1033e947d94a4b0cdb7cccaa0f::" providerId="AD" clId="Web-{BC61E61B-EA46-4B72-A3E7-B313E0B7F780}" dt="2023-06-23T13:50:35.279" v="385"/>
          <ac:picMkLst>
            <pc:docMk/>
            <pc:sldMk cId="2209654779" sldId="267"/>
            <ac:picMk id="16" creationId="{0CDE863E-56BB-495E-4EF1-D0DDFCA2E772}"/>
          </ac:picMkLst>
        </pc:picChg>
      </pc:sldChg>
    </pc:docChg>
  </pc:docChgLst>
  <pc:docChgLst>
    <pc:chgData name="Guest User" userId="S::urn:spo:anon#41f011091dee1eef6ef91736997cb552dfc2cb1033e947d94a4b0cdb7cccaa0f::" providerId="AD" clId="Web-{461015BC-583C-B9E6-6533-BFBF07DF50DC}"/>
    <pc:docChg chg="delSld modSld sldOrd">
      <pc:chgData name="Guest User" userId="S::urn:spo:anon#41f011091dee1eef6ef91736997cb552dfc2cb1033e947d94a4b0cdb7cccaa0f::" providerId="AD" clId="Web-{461015BC-583C-B9E6-6533-BFBF07DF50DC}" dt="2023-06-24T23:44:09.232" v="28"/>
      <pc:docMkLst>
        <pc:docMk/>
      </pc:docMkLst>
      <pc:sldChg chg="addSp addAnim delAnim modAnim">
        <pc:chgData name="Guest User" userId="S::urn:spo:anon#41f011091dee1eef6ef91736997cb552dfc2cb1033e947d94a4b0cdb7cccaa0f::" providerId="AD" clId="Web-{461015BC-583C-B9E6-6533-BFBF07DF50DC}" dt="2023-06-24T23:36:52.714" v="25"/>
        <pc:sldMkLst>
          <pc:docMk/>
          <pc:sldMk cId="3628432314" sldId="262"/>
        </pc:sldMkLst>
        <pc:picChg chg="add">
          <ac:chgData name="Guest User" userId="S::urn:spo:anon#41f011091dee1eef6ef91736997cb552dfc2cb1033e947d94a4b0cdb7cccaa0f::" providerId="AD" clId="Web-{461015BC-583C-B9E6-6533-BFBF07DF50DC}" dt="2023-06-24T23:33:57.698" v="3"/>
          <ac:picMkLst>
            <pc:docMk/>
            <pc:sldMk cId="3628432314" sldId="262"/>
            <ac:picMk id="4" creationId="{00569921-688D-7FB1-2DBE-F537E1113CBE}"/>
          </ac:picMkLst>
        </pc:picChg>
        <pc:picChg chg="add">
          <ac:chgData name="Guest User" userId="S::urn:spo:anon#41f011091dee1eef6ef91736997cb552dfc2cb1033e947d94a4b0cdb7cccaa0f::" providerId="AD" clId="Web-{461015BC-583C-B9E6-6533-BFBF07DF50DC}" dt="2023-06-24T23:35:31.520" v="12"/>
          <ac:picMkLst>
            <pc:docMk/>
            <pc:sldMk cId="3628432314" sldId="262"/>
            <ac:picMk id="8" creationId="{3EC4C0E7-E342-F996-0E42-C2D69A50170B}"/>
          </ac:picMkLst>
        </pc:picChg>
        <pc:picChg chg="add">
          <ac:chgData name="Guest User" userId="S::urn:spo:anon#41f011091dee1eef6ef91736997cb552dfc2cb1033e947d94a4b0cdb7cccaa0f::" providerId="AD" clId="Web-{461015BC-583C-B9E6-6533-BFBF07DF50DC}" dt="2023-06-24T23:36:19.102" v="22"/>
          <ac:picMkLst>
            <pc:docMk/>
            <pc:sldMk cId="3628432314" sldId="262"/>
            <ac:picMk id="10" creationId="{4062E59D-82CB-99C6-11AA-096BF2EA6079}"/>
          </ac:picMkLst>
        </pc:picChg>
      </pc:sldChg>
      <pc:sldChg chg="ord">
        <pc:chgData name="Guest User" userId="S::urn:spo:anon#41f011091dee1eef6ef91736997cb552dfc2cb1033e947d94a4b0cdb7cccaa0f::" providerId="AD" clId="Web-{461015BC-583C-B9E6-6533-BFBF07DF50DC}" dt="2023-06-24T22:06:29.697" v="0"/>
        <pc:sldMkLst>
          <pc:docMk/>
          <pc:sldMk cId="3028029198" sldId="273"/>
        </pc:sldMkLst>
      </pc:sldChg>
      <pc:sldChg chg="del">
        <pc:chgData name="Guest User" userId="S::urn:spo:anon#41f011091dee1eef6ef91736997cb552dfc2cb1033e947d94a4b0cdb7cccaa0f::" providerId="AD" clId="Web-{461015BC-583C-B9E6-6533-BFBF07DF50DC}" dt="2023-06-24T23:44:03.466" v="26"/>
        <pc:sldMkLst>
          <pc:docMk/>
          <pc:sldMk cId="1322738507" sldId="280"/>
        </pc:sldMkLst>
      </pc:sldChg>
      <pc:sldChg chg="del">
        <pc:chgData name="Guest User" userId="S::urn:spo:anon#41f011091dee1eef6ef91736997cb552dfc2cb1033e947d94a4b0cdb7cccaa0f::" providerId="AD" clId="Web-{461015BC-583C-B9E6-6533-BFBF07DF50DC}" dt="2023-06-24T23:44:07.325" v="27"/>
        <pc:sldMkLst>
          <pc:docMk/>
          <pc:sldMk cId="647593995" sldId="281"/>
        </pc:sldMkLst>
      </pc:sldChg>
      <pc:sldChg chg="del">
        <pc:chgData name="Guest User" userId="S::urn:spo:anon#41f011091dee1eef6ef91736997cb552dfc2cb1033e947d94a4b0cdb7cccaa0f::" providerId="AD" clId="Web-{461015BC-583C-B9E6-6533-BFBF07DF50DC}" dt="2023-06-24T23:44:09.232" v="28"/>
        <pc:sldMkLst>
          <pc:docMk/>
          <pc:sldMk cId="3896248843" sldId="282"/>
        </pc:sldMkLst>
      </pc:sldChg>
    </pc:docChg>
  </pc:docChgLst>
  <pc:docChgLst>
    <pc:chgData name="Rufaida Abdel latif Al talahmeh" userId="S::raaltalahmeh18@cit.just.edu.jo::21f47282-e899-46db-95ab-06392bcc7ea6" providerId="AD" clId="Web-{166FC239-B5F7-521C-0DD4-9499434E8985}"/>
    <pc:docChg chg="modSld">
      <pc:chgData name="Rufaida Abdel latif Al talahmeh" userId="S::raaltalahmeh18@cit.just.edu.jo::21f47282-e899-46db-95ab-06392bcc7ea6" providerId="AD" clId="Web-{166FC239-B5F7-521C-0DD4-9499434E8985}" dt="2023-06-25T07:13:53.801" v="31"/>
      <pc:docMkLst>
        <pc:docMk/>
      </pc:docMkLst>
      <pc:sldChg chg="modSp">
        <pc:chgData name="Rufaida Abdel latif Al talahmeh" userId="S::raaltalahmeh18@cit.just.edu.jo::21f47282-e899-46db-95ab-06392bcc7ea6" providerId="AD" clId="Web-{166FC239-B5F7-521C-0DD4-9499434E8985}" dt="2023-06-25T07:13:53.801" v="31"/>
        <pc:sldMkLst>
          <pc:docMk/>
          <pc:sldMk cId="473890105" sldId="258"/>
        </pc:sldMkLst>
        <pc:graphicFrameChg chg="mod modGraphic">
          <ac:chgData name="Rufaida Abdel latif Al talahmeh" userId="S::raaltalahmeh18@cit.just.edu.jo::21f47282-e899-46db-95ab-06392bcc7ea6" providerId="AD" clId="Web-{166FC239-B5F7-521C-0DD4-9499434E8985}" dt="2023-06-25T07:13:53.801" v="31"/>
          <ac:graphicFrameMkLst>
            <pc:docMk/>
            <pc:sldMk cId="473890105" sldId="258"/>
            <ac:graphicFrameMk id="5" creationId="{F568CB54-1E67-18E2-BEA8-5CA845E269FA}"/>
          </ac:graphicFrameMkLst>
        </pc:graphicFrameChg>
      </pc:sldChg>
    </pc:docChg>
  </pc:docChgLst>
  <pc:docChgLst>
    <pc:chgData clId="Web-{C634B61C-C636-7A35-1615-7EBAD491E566}"/>
    <pc:docChg chg="modSld">
      <pc:chgData name="" userId="" providerId="" clId="Web-{C634B61C-C636-7A35-1615-7EBAD491E566}" dt="2023-06-23T20:48:44.578" v="0" actId="20577"/>
      <pc:docMkLst>
        <pc:docMk/>
      </pc:docMkLst>
      <pc:sldChg chg="modSp">
        <pc:chgData name="" userId="" providerId="" clId="Web-{C634B61C-C636-7A35-1615-7EBAD491E566}" dt="2023-06-23T20:48:44.578" v="0" actId="20577"/>
        <pc:sldMkLst>
          <pc:docMk/>
          <pc:sldMk cId="118027602" sldId="257"/>
        </pc:sldMkLst>
        <pc:spChg chg="mod">
          <ac:chgData name="" userId="" providerId="" clId="Web-{C634B61C-C636-7A35-1615-7EBAD491E566}" dt="2023-06-23T20:48:44.578" v="0" actId="20577"/>
          <ac:spMkLst>
            <pc:docMk/>
            <pc:sldMk cId="118027602" sldId="257"/>
            <ac:spMk id="3" creationId="{83854BFD-55ED-61B7-DFFA-6A5C0063E3A0}"/>
          </ac:spMkLst>
        </pc:spChg>
      </pc:sldChg>
    </pc:docChg>
  </pc:docChgLst>
  <pc:docChgLst>
    <pc:chgData name="Guest User" userId="S::urn:spo:anon#41f011091dee1eef6ef91736997cb552dfc2cb1033e947d94a4b0cdb7cccaa0f::" providerId="AD" clId="Web-{B5D268F2-2AD0-240F-906A-D6F54BF3B017}"/>
    <pc:docChg chg="addSld modSld">
      <pc:chgData name="Guest User" userId="S::urn:spo:anon#41f011091dee1eef6ef91736997cb552dfc2cb1033e947d94a4b0cdb7cccaa0f::" providerId="AD" clId="Web-{B5D268F2-2AD0-240F-906A-D6F54BF3B017}" dt="2023-06-22T13:17:30.910" v="643" actId="20577"/>
      <pc:docMkLst>
        <pc:docMk/>
      </pc:docMkLst>
      <pc:sldChg chg="modSp">
        <pc:chgData name="Guest User" userId="S::urn:spo:anon#41f011091dee1eef6ef91736997cb552dfc2cb1033e947d94a4b0cdb7cccaa0f::" providerId="AD" clId="Web-{B5D268F2-2AD0-240F-906A-D6F54BF3B017}" dt="2023-06-22T13:10:41.178" v="610" actId="20577"/>
        <pc:sldMkLst>
          <pc:docMk/>
          <pc:sldMk cId="118027602" sldId="257"/>
        </pc:sldMkLst>
        <pc:spChg chg="mod">
          <ac:chgData name="Guest User" userId="S::urn:spo:anon#41f011091dee1eef6ef91736997cb552dfc2cb1033e947d94a4b0cdb7cccaa0f::" providerId="AD" clId="Web-{B5D268F2-2AD0-240F-906A-D6F54BF3B017}" dt="2023-06-22T13:10:41.178" v="610" actId="20577"/>
          <ac:spMkLst>
            <pc:docMk/>
            <pc:sldMk cId="118027602" sldId="257"/>
            <ac:spMk id="3" creationId="{83854BFD-55ED-61B7-DFFA-6A5C0063E3A0}"/>
          </ac:spMkLst>
        </pc:spChg>
      </pc:sldChg>
      <pc:sldChg chg="addSp delSp modSp new mod setBg">
        <pc:chgData name="Guest User" userId="S::urn:spo:anon#41f011091dee1eef6ef91736997cb552dfc2cb1033e947d94a4b0cdb7cccaa0f::" providerId="AD" clId="Web-{B5D268F2-2AD0-240F-906A-D6F54BF3B017}" dt="2023-06-22T13:10:57.085" v="614" actId="20577"/>
        <pc:sldMkLst>
          <pc:docMk/>
          <pc:sldMk cId="2284788852" sldId="260"/>
        </pc:sldMkLst>
        <pc:spChg chg="mod">
          <ac:chgData name="Guest User" userId="S::urn:spo:anon#41f011091dee1eef6ef91736997cb552dfc2cb1033e947d94a4b0cdb7cccaa0f::" providerId="AD" clId="Web-{B5D268F2-2AD0-240F-906A-D6F54BF3B017}" dt="2023-06-22T13:10:57.085" v="614" actId="20577"/>
          <ac:spMkLst>
            <pc:docMk/>
            <pc:sldMk cId="2284788852" sldId="260"/>
            <ac:spMk id="2" creationId="{2579F52E-A6AF-1720-08EC-C41A45F75F72}"/>
          </ac:spMkLst>
        </pc:spChg>
        <pc:spChg chg="add del mod">
          <ac:chgData name="Guest User" userId="S::urn:spo:anon#41f011091dee1eef6ef91736997cb552dfc2cb1033e947d94a4b0cdb7cccaa0f::" providerId="AD" clId="Web-{B5D268F2-2AD0-240F-906A-D6F54BF3B017}" dt="2023-06-22T11:20:22.948" v="527"/>
          <ac:spMkLst>
            <pc:docMk/>
            <pc:sldMk cId="2284788852" sldId="260"/>
            <ac:spMk id="3" creationId="{701991D3-693B-66D0-5EE0-B7F8844F3B0C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0:20.839" v="524"/>
          <ac:spMkLst>
            <pc:docMk/>
            <pc:sldMk cId="2284788852" sldId="260"/>
            <ac:spMk id="9" creationId="{ECD538B8-489B-407A-A760-436DB4C563CC}"/>
          </ac:spMkLst>
        </pc:spChg>
        <pc:spChg chg="add">
          <ac:chgData name="Guest User" userId="S::urn:spo:anon#41f011091dee1eef6ef91736997cb552dfc2cb1033e947d94a4b0cdb7cccaa0f::" providerId="AD" clId="Web-{B5D268F2-2AD0-240F-906A-D6F54BF3B017}" dt="2023-06-22T11:27:48.398" v="553"/>
          <ac:spMkLst>
            <pc:docMk/>
            <pc:sldMk cId="2284788852" sldId="260"/>
            <ac:spMk id="18" creationId="{8B567ACB-44FC-44B8-A031-75BD65F800E1}"/>
          </ac:spMkLst>
        </pc:spChg>
        <pc:spChg chg="add">
          <ac:chgData name="Guest User" userId="S::urn:spo:anon#41f011091dee1eef6ef91736997cb552dfc2cb1033e947d94a4b0cdb7cccaa0f::" providerId="AD" clId="Web-{B5D268F2-2AD0-240F-906A-D6F54BF3B017}" dt="2023-06-22T11:27:48.398" v="553"/>
          <ac:spMkLst>
            <pc:docMk/>
            <pc:sldMk cId="2284788852" sldId="260"/>
            <ac:spMk id="20" creationId="{F09C18AC-EFAA-4C60-A84E-ECED43E3ECE0}"/>
          </ac:spMkLst>
        </pc:spChg>
        <pc:graphicFrameChg chg="add del">
          <ac:chgData name="Guest User" userId="S::urn:spo:anon#41f011091dee1eef6ef91736997cb552dfc2cb1033e947d94a4b0cdb7cccaa0f::" providerId="AD" clId="Web-{B5D268F2-2AD0-240F-906A-D6F54BF3B017}" dt="2023-06-22T11:20:20.839" v="524"/>
          <ac:graphicFrameMkLst>
            <pc:docMk/>
            <pc:sldMk cId="2284788852" sldId="260"/>
            <ac:graphicFrameMk id="5" creationId="{D0391879-1D78-D915-2109-D43707D1FBB3}"/>
          </ac:graphicFrameMkLst>
        </pc:graphicFrameChg>
        <pc:graphicFrameChg chg="add del">
          <ac:chgData name="Guest User" userId="S::urn:spo:anon#41f011091dee1eef6ef91736997cb552dfc2cb1033e947d94a4b0cdb7cccaa0f::" providerId="AD" clId="Web-{B5D268F2-2AD0-240F-906A-D6F54BF3B017}" dt="2023-06-22T11:20:22.917" v="526"/>
          <ac:graphicFrameMkLst>
            <pc:docMk/>
            <pc:sldMk cId="2284788852" sldId="260"/>
            <ac:graphicFrameMk id="11" creationId="{41399DDA-A70F-CB08-E752-3A8FADBFE0C3}"/>
          </ac:graphicFrameMkLst>
        </pc:graphicFrameChg>
        <pc:graphicFrameChg chg="add mod modGraphic">
          <ac:chgData name="Guest User" userId="S::urn:spo:anon#41f011091dee1eef6ef91736997cb552dfc2cb1033e947d94a4b0cdb7cccaa0f::" providerId="AD" clId="Web-{B5D268F2-2AD0-240F-906A-D6F54BF3B017}" dt="2023-06-22T11:27:48.398" v="553"/>
          <ac:graphicFrameMkLst>
            <pc:docMk/>
            <pc:sldMk cId="2284788852" sldId="260"/>
            <ac:graphicFrameMk id="13" creationId="{F57426B7-F602-F4FB-8923-F2FE94F3E448}"/>
          </ac:graphicFrameMkLst>
        </pc:graphicFrameChg>
      </pc:sldChg>
      <pc:sldChg chg="addSp delSp modSp new mod setBg">
        <pc:chgData name="Guest User" userId="S::urn:spo:anon#41f011091dee1eef6ef91736997cb552dfc2cb1033e947d94a4b0cdb7cccaa0f::" providerId="AD" clId="Web-{B5D268F2-2AD0-240F-906A-D6F54BF3B017}" dt="2023-06-22T13:16:50.987" v="641" actId="1076"/>
        <pc:sldMkLst>
          <pc:docMk/>
          <pc:sldMk cId="1131518798" sldId="261"/>
        </pc:sldMkLst>
        <pc:spChg chg="mod">
          <ac:chgData name="Guest User" userId="S::urn:spo:anon#41f011091dee1eef6ef91736997cb552dfc2cb1033e947d94a4b0cdb7cccaa0f::" providerId="AD" clId="Web-{B5D268F2-2AD0-240F-906A-D6F54BF3B017}" dt="2023-06-22T13:16:31.080" v="637" actId="20577"/>
          <ac:spMkLst>
            <pc:docMk/>
            <pc:sldMk cId="1131518798" sldId="261"/>
            <ac:spMk id="2" creationId="{D375C132-A968-ECA5-5767-05D4CEB3A677}"/>
          </ac:spMkLst>
        </pc:spChg>
        <pc:spChg chg="del mod ord">
          <ac:chgData name="Guest User" userId="S::urn:spo:anon#41f011091dee1eef6ef91736997cb552dfc2cb1033e947d94a4b0cdb7cccaa0f::" providerId="AD" clId="Web-{B5D268F2-2AD0-240F-906A-D6F54BF3B017}" dt="2023-06-22T13:06:59.124" v="565"/>
          <ac:spMkLst>
            <pc:docMk/>
            <pc:sldMk cId="1131518798" sldId="261"/>
            <ac:spMk id="3" creationId="{94546CFE-711E-56F8-844A-27D8A41C4D6F}"/>
          </ac:spMkLst>
        </pc:spChg>
        <pc:spChg chg="add del mod">
          <ac:chgData name="Guest User" userId="S::urn:spo:anon#41f011091dee1eef6ef91736997cb552dfc2cb1033e947d94a4b0cdb7cccaa0f::" providerId="AD" clId="Web-{B5D268F2-2AD0-240F-906A-D6F54BF3B017}" dt="2023-06-22T13:08:16.923" v="580"/>
          <ac:spMkLst>
            <pc:docMk/>
            <pc:sldMk cId="1131518798" sldId="261"/>
            <ac:spMk id="8" creationId="{4AD1DA62-88BA-D3A9-2666-055094A432E7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1:28.593" v="535"/>
          <ac:spMkLst>
            <pc:docMk/>
            <pc:sldMk cId="1131518798" sldId="261"/>
            <ac:spMk id="9" creationId="{10EE8294-4110-44EB-8577-6CA8DF797A49}"/>
          </ac:spMkLst>
        </pc:spChg>
        <pc:spChg chg="add mod">
          <ac:chgData name="Guest User" userId="S::urn:spo:anon#41f011091dee1eef6ef91736997cb552dfc2cb1033e947d94a4b0cdb7cccaa0f::" providerId="AD" clId="Web-{B5D268F2-2AD0-240F-906A-D6F54BF3B017}" dt="2023-06-22T13:16:50.987" v="641" actId="1076"/>
          <ac:spMkLst>
            <pc:docMk/>
            <pc:sldMk cId="1131518798" sldId="261"/>
            <ac:spMk id="9" creationId="{322B7315-F1C3-7659-6730-C5FEDA6F9842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1:28.593" v="535"/>
          <ac:spMkLst>
            <pc:docMk/>
            <pc:sldMk cId="1131518798" sldId="261"/>
            <ac:spMk id="11" creationId="{7C45E44A-48F0-452E-94AB-C02C0355C6C5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6:10.408" v="550"/>
          <ac:spMkLst>
            <pc:docMk/>
            <pc:sldMk cId="1131518798" sldId="261"/>
            <ac:spMk id="16" creationId="{9D949742-730C-4F7B-88BE-E4E69F6D1C64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6:10.408" v="550"/>
          <ac:spMkLst>
            <pc:docMk/>
            <pc:sldMk cId="1131518798" sldId="261"/>
            <ac:spMk id="18" creationId="{DC5C0732-01DA-4A7C-ABF5-56B3C5B039CD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3:04:05.149" v="557"/>
          <ac:spMkLst>
            <pc:docMk/>
            <pc:sldMk cId="1131518798" sldId="261"/>
            <ac:spMk id="23" creationId="{702C0BBC-5A77-4D52-BD92-71B0400BE01A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3:04:05.149" v="557"/>
          <ac:spMkLst>
            <pc:docMk/>
            <pc:sldMk cId="1131518798" sldId="261"/>
            <ac:spMk id="25" creationId="{A766A8F4-67ED-471E-B755-B80A788C4A56}"/>
          </ac:spMkLst>
        </pc:spChg>
        <pc:spChg chg="add">
          <ac:chgData name="Guest User" userId="S::urn:spo:anon#41f011091dee1eef6ef91736997cb552dfc2cb1033e947d94a4b0cdb7cccaa0f::" providerId="AD" clId="Web-{B5D268F2-2AD0-240F-906A-D6F54BF3B017}" dt="2023-06-22T13:04:05.149" v="557"/>
          <ac:spMkLst>
            <pc:docMk/>
            <pc:sldMk cId="1131518798" sldId="261"/>
            <ac:spMk id="30" creationId="{702C0BBC-5A77-4D52-BD92-71B0400BE01A}"/>
          </ac:spMkLst>
        </pc:spChg>
        <pc:spChg chg="add">
          <ac:chgData name="Guest User" userId="S::urn:spo:anon#41f011091dee1eef6ef91736997cb552dfc2cb1033e947d94a4b0cdb7cccaa0f::" providerId="AD" clId="Web-{B5D268F2-2AD0-240F-906A-D6F54BF3B017}" dt="2023-06-22T13:04:05.149" v="557"/>
          <ac:spMkLst>
            <pc:docMk/>
            <pc:sldMk cId="1131518798" sldId="261"/>
            <ac:spMk id="32" creationId="{A766A8F4-67ED-471E-B755-B80A788C4A56}"/>
          </ac:spMkLst>
        </pc:spChg>
        <pc:picChg chg="add del mod">
          <ac:chgData name="Guest User" userId="S::urn:spo:anon#41f011091dee1eef6ef91736997cb552dfc2cb1033e947d94a4b0cdb7cccaa0f::" providerId="AD" clId="Web-{B5D268F2-2AD0-240F-906A-D6F54BF3B017}" dt="2023-06-22T13:03:54.774" v="554"/>
          <ac:picMkLst>
            <pc:docMk/>
            <pc:sldMk cId="1131518798" sldId="261"/>
            <ac:picMk id="4" creationId="{488A84BB-772B-3B9C-C32B-F0EC1416A8E9}"/>
          </ac:picMkLst>
        </pc:picChg>
        <pc:picChg chg="add del mod">
          <ac:chgData name="Guest User" userId="S::urn:spo:anon#41f011091dee1eef6ef91736997cb552dfc2cb1033e947d94a4b0cdb7cccaa0f::" providerId="AD" clId="Web-{B5D268F2-2AD0-240F-906A-D6F54BF3B017}" dt="2023-06-22T11:24:39.089" v="541"/>
          <ac:picMkLst>
            <pc:docMk/>
            <pc:sldMk cId="1131518798" sldId="261"/>
            <ac:picMk id="5" creationId="{E8E0F756-E4A9-5C18-0CD5-7B4B5FB95F3D}"/>
          </ac:picMkLst>
        </pc:picChg>
        <pc:picChg chg="add mod">
          <ac:chgData name="Guest User" userId="S::urn:spo:anon#41f011091dee1eef6ef91736997cb552dfc2cb1033e947d94a4b0cdb7cccaa0f::" providerId="AD" clId="Web-{B5D268F2-2AD0-240F-906A-D6F54BF3B017}" dt="2023-06-22T13:04:05.149" v="557"/>
          <ac:picMkLst>
            <pc:docMk/>
            <pc:sldMk cId="1131518798" sldId="261"/>
            <ac:picMk id="5" creationId="{FB7D56F8-606F-34C8-132A-38DBA771FFE1}"/>
          </ac:picMkLst>
        </pc:picChg>
        <pc:picChg chg="add mod ord">
          <ac:chgData name="Guest User" userId="S::urn:spo:anon#41f011091dee1eef6ef91736997cb552dfc2cb1033e947d94a4b0cdb7cccaa0f::" providerId="AD" clId="Web-{B5D268F2-2AD0-240F-906A-D6F54BF3B017}" dt="2023-06-22T13:04:05.149" v="557"/>
          <ac:picMkLst>
            <pc:docMk/>
            <pc:sldMk cId="1131518798" sldId="261"/>
            <ac:picMk id="6" creationId="{1567DF24-4F9F-0627-2318-29EF7D2B987D}"/>
          </ac:picMkLst>
        </pc:picChg>
      </pc:sldChg>
      <pc:sldChg chg="addSp delSp modSp new mod setBg">
        <pc:chgData name="Guest User" userId="S::urn:spo:anon#41f011091dee1eef6ef91736997cb552dfc2cb1033e947d94a4b0cdb7cccaa0f::" providerId="AD" clId="Web-{B5D268F2-2AD0-240F-906A-D6F54BF3B017}" dt="2023-06-22T13:17:30.910" v="643" actId="20577"/>
        <pc:sldMkLst>
          <pc:docMk/>
          <pc:sldMk cId="3628432314" sldId="262"/>
        </pc:sldMkLst>
        <pc:spChg chg="mod">
          <ac:chgData name="Guest User" userId="S::urn:spo:anon#41f011091dee1eef6ef91736997cb552dfc2cb1033e947d94a4b0cdb7cccaa0f::" providerId="AD" clId="Web-{B5D268F2-2AD0-240F-906A-D6F54BF3B017}" dt="2023-06-22T13:17:30.910" v="643" actId="20577"/>
          <ac:spMkLst>
            <pc:docMk/>
            <pc:sldMk cId="3628432314" sldId="262"/>
            <ac:spMk id="2" creationId="{E569A8CB-D140-D9FE-A645-8DD667E458A2}"/>
          </ac:spMkLst>
        </pc:spChg>
        <pc:spChg chg="del mod ord">
          <ac:chgData name="Guest User" userId="S::urn:spo:anon#41f011091dee1eef6ef91736997cb552dfc2cb1033e947d94a4b0cdb7cccaa0f::" providerId="AD" clId="Web-{B5D268F2-2AD0-240F-906A-D6F54BF3B017}" dt="2023-06-22T13:09:17.753" v="588"/>
          <ac:spMkLst>
            <pc:docMk/>
            <pc:sldMk cId="3628432314" sldId="262"/>
            <ac:spMk id="3" creationId="{4B329C5F-61E2-F8BA-B3FA-382853E36B9B}"/>
          </ac:spMkLst>
        </pc:spChg>
        <pc:spChg chg="add mod">
          <ac:chgData name="Guest User" userId="S::urn:spo:anon#41f011091dee1eef6ef91736997cb552dfc2cb1033e947d94a4b0cdb7cccaa0f::" providerId="AD" clId="Web-{B5D268F2-2AD0-240F-906A-D6F54BF3B017}" dt="2023-06-22T13:17:03.722" v="642" actId="20577"/>
          <ac:spMkLst>
            <pc:docMk/>
            <pc:sldMk cId="3628432314" sldId="262"/>
            <ac:spMk id="5" creationId="{4C937E7A-FE6C-D8B8-0EAB-2121FD3BA68B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1:38.219" v="537"/>
          <ac:spMkLst>
            <pc:docMk/>
            <pc:sldMk cId="3628432314" sldId="262"/>
            <ac:spMk id="8" creationId="{8BBC959F-CAB6-4E23-81DE-E0BBF2B7E073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5:54.938" v="549"/>
          <ac:spMkLst>
            <pc:docMk/>
            <pc:sldMk cId="3628432314" sldId="262"/>
            <ac:spMk id="9" creationId="{9D949742-730C-4F7B-88BE-E4E69F6D1C64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1:38.219" v="537"/>
          <ac:spMkLst>
            <pc:docMk/>
            <pc:sldMk cId="3628432314" sldId="262"/>
            <ac:spMk id="10" creationId="{7A94DEED-5E0F-4E41-A445-58C14864C34A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5:54.938" v="549"/>
          <ac:spMkLst>
            <pc:docMk/>
            <pc:sldMk cId="3628432314" sldId="262"/>
            <ac:spMk id="11" creationId="{DC5C0732-01DA-4A7C-ABF5-56B3C5B039CD}"/>
          </ac:spMkLst>
        </pc:spChg>
        <pc:spChg chg="add del">
          <ac:chgData name="Guest User" userId="S::urn:spo:anon#41f011091dee1eef6ef91736997cb552dfc2cb1033e947d94a4b0cdb7cccaa0f::" providerId="AD" clId="Web-{B5D268F2-2AD0-240F-906A-D6F54BF3B017}" dt="2023-06-22T11:21:38.219" v="537"/>
          <ac:spMkLst>
            <pc:docMk/>
            <pc:sldMk cId="3628432314" sldId="262"/>
            <ac:spMk id="12" creationId="{5E1FEFA6-7D4F-4746-AE64-D4D52FE76DC2}"/>
          </ac:spMkLst>
        </pc:spChg>
        <pc:spChg chg="add">
          <ac:chgData name="Guest User" userId="S::urn:spo:anon#41f011091dee1eef6ef91736997cb552dfc2cb1033e947d94a4b0cdb7cccaa0f::" providerId="AD" clId="Web-{B5D268F2-2AD0-240F-906A-D6F54BF3B017}" dt="2023-06-22T11:25:54.938" v="549"/>
          <ac:spMkLst>
            <pc:docMk/>
            <pc:sldMk cId="3628432314" sldId="262"/>
            <ac:spMk id="16" creationId="{10EE8294-4110-44EB-8577-6CA8DF797A49}"/>
          </ac:spMkLst>
        </pc:spChg>
        <pc:spChg chg="add">
          <ac:chgData name="Guest User" userId="S::urn:spo:anon#41f011091dee1eef6ef91736997cb552dfc2cb1033e947d94a4b0cdb7cccaa0f::" providerId="AD" clId="Web-{B5D268F2-2AD0-240F-906A-D6F54BF3B017}" dt="2023-06-22T11:25:54.938" v="549"/>
          <ac:spMkLst>
            <pc:docMk/>
            <pc:sldMk cId="3628432314" sldId="262"/>
            <ac:spMk id="18" creationId="{7C45E44A-48F0-452E-94AB-C02C0355C6C5}"/>
          </ac:spMkLst>
        </pc:spChg>
        <pc:picChg chg="add mod">
          <ac:chgData name="Guest User" userId="S::urn:spo:anon#41f011091dee1eef6ef91736997cb552dfc2cb1033e947d94a4b0cdb7cccaa0f::" providerId="AD" clId="Web-{B5D268F2-2AD0-240F-906A-D6F54BF3B017}" dt="2023-06-22T11:25:54.938" v="549"/>
          <ac:picMkLst>
            <pc:docMk/>
            <pc:sldMk cId="3628432314" sldId="262"/>
            <ac:picMk id="4" creationId="{587985A3-153D-0A3C-43E1-7A8EDA512B8D}"/>
          </ac:picMkLst>
        </pc:picChg>
        <pc:picChg chg="add del">
          <ac:chgData name="Guest User" userId="S::urn:spo:anon#41f011091dee1eef6ef91736997cb552dfc2cb1033e947d94a4b0cdb7cccaa0f::" providerId="AD" clId="Web-{B5D268F2-2AD0-240F-906A-D6F54BF3B017}" dt="2023-06-22T11:25:10.076" v="546"/>
          <ac:picMkLst>
            <pc:docMk/>
            <pc:sldMk cId="3628432314" sldId="262"/>
            <ac:picMk id="5" creationId="{1EFAA5E4-BE53-E2E7-B082-0CCD25CD0238}"/>
          </ac:picMkLst>
        </pc:picChg>
      </pc:sldChg>
      <pc:sldChg chg="addSp delSp modSp new mod setBg">
        <pc:chgData name="Guest User" userId="S::urn:spo:anon#41f011091dee1eef6ef91736997cb552dfc2cb1033e947d94a4b0cdb7cccaa0f::" providerId="AD" clId="Web-{B5D268F2-2AD0-240F-906A-D6F54BF3B017}" dt="2023-06-22T13:12:35.494" v="636" actId="20577"/>
        <pc:sldMkLst>
          <pc:docMk/>
          <pc:sldMk cId="4254515993" sldId="263"/>
        </pc:sldMkLst>
        <pc:spChg chg="mod">
          <ac:chgData name="Guest User" userId="S::urn:spo:anon#41f011091dee1eef6ef91736997cb552dfc2cb1033e947d94a4b0cdb7cccaa0f::" providerId="AD" clId="Web-{B5D268F2-2AD0-240F-906A-D6F54BF3B017}" dt="2023-06-22T13:11:43.524" v="620" actId="20577"/>
          <ac:spMkLst>
            <pc:docMk/>
            <pc:sldMk cId="4254515993" sldId="263"/>
            <ac:spMk id="2" creationId="{F07C1521-75DE-7DF9-6CB1-4923B9A84725}"/>
          </ac:spMkLst>
        </pc:spChg>
        <pc:spChg chg="del mod">
          <ac:chgData name="Guest User" userId="S::urn:spo:anon#41f011091dee1eef6ef91736997cb552dfc2cb1033e947d94a4b0cdb7cccaa0f::" providerId="AD" clId="Web-{B5D268F2-2AD0-240F-906A-D6F54BF3B017}" dt="2023-06-22T13:12:09.900" v="627"/>
          <ac:spMkLst>
            <pc:docMk/>
            <pc:sldMk cId="4254515993" sldId="263"/>
            <ac:spMk id="3" creationId="{355D60AE-3958-C138-D2A5-DBC8C6353FC2}"/>
          </ac:spMkLst>
        </pc:spChg>
        <pc:spChg chg="add mod">
          <ac:chgData name="Guest User" userId="S::urn:spo:anon#41f011091dee1eef6ef91736997cb552dfc2cb1033e947d94a4b0cdb7cccaa0f::" providerId="AD" clId="Web-{B5D268F2-2AD0-240F-906A-D6F54BF3B017}" dt="2023-06-22T13:12:35.494" v="636" actId="20577"/>
          <ac:spMkLst>
            <pc:docMk/>
            <pc:sldMk cId="4254515993" sldId="263"/>
            <ac:spMk id="4" creationId="{868E7D27-D4BA-1E52-DE45-103DBB34B3FE}"/>
          </ac:spMkLst>
        </pc:spChg>
        <pc:spChg chg="add">
          <ac:chgData name="Guest User" userId="S::urn:spo:anon#41f011091dee1eef6ef91736997cb552dfc2cb1033e947d94a4b0cdb7cccaa0f::" providerId="AD" clId="Web-{B5D268F2-2AD0-240F-906A-D6F54BF3B017}" dt="2023-06-22T11:21:46.485" v="539"/>
          <ac:spMkLst>
            <pc:docMk/>
            <pc:sldMk cId="4254515993" sldId="263"/>
            <ac:spMk id="9" creationId="{9D949742-730C-4F7B-88BE-E4E69F6D1C64}"/>
          </ac:spMkLst>
        </pc:spChg>
        <pc:spChg chg="add">
          <ac:chgData name="Guest User" userId="S::urn:spo:anon#41f011091dee1eef6ef91736997cb552dfc2cb1033e947d94a4b0cdb7cccaa0f::" providerId="AD" clId="Web-{B5D268F2-2AD0-240F-906A-D6F54BF3B017}" dt="2023-06-22T11:21:46.485" v="539"/>
          <ac:spMkLst>
            <pc:docMk/>
            <pc:sldMk cId="4254515993" sldId="263"/>
            <ac:spMk id="11" creationId="{DC5C0732-01DA-4A7C-ABF5-56B3C5B039CD}"/>
          </ac:spMkLst>
        </pc:spChg>
        <pc:picChg chg="add">
          <ac:chgData name="Guest User" userId="S::urn:spo:anon#41f011091dee1eef6ef91736997cb552dfc2cb1033e947d94a4b0cdb7cccaa0f::" providerId="AD" clId="Web-{B5D268F2-2AD0-240F-906A-D6F54BF3B017}" dt="2023-06-22T11:21:46.485" v="539"/>
          <ac:picMkLst>
            <pc:docMk/>
            <pc:sldMk cId="4254515993" sldId="263"/>
            <ac:picMk id="5" creationId="{4B6BD620-F777-9464-20DF-0E17DA063A04}"/>
          </ac:picMkLst>
        </pc:picChg>
      </pc:sldChg>
    </pc:docChg>
  </pc:docChgLst>
  <pc:docChgLst>
    <pc:chgData name="Rufaida Abdel latif Al talahmeh" userId="S::raaltalahmeh18@cit.just.edu.jo::21f47282-e899-46db-95ab-06392bcc7ea6" providerId="AD" clId="Web-{10AA7DC6-20CB-68DC-B997-A6A96B87F5C6}"/>
    <pc:docChg chg="addSld modSld sldOrd">
      <pc:chgData name="Rufaida Abdel latif Al talahmeh" userId="S::raaltalahmeh18@cit.just.edu.jo::21f47282-e899-46db-95ab-06392bcc7ea6" providerId="AD" clId="Web-{10AA7DC6-20CB-68DC-B997-A6A96B87F5C6}" dt="2023-06-24T02:46:43.610" v="81" actId="20577"/>
      <pc:docMkLst>
        <pc:docMk/>
      </pc:docMkLst>
      <pc:sldChg chg="ord">
        <pc:chgData name="Rufaida Abdel latif Al talahmeh" userId="S::raaltalahmeh18@cit.just.edu.jo::21f47282-e899-46db-95ab-06392bcc7ea6" providerId="AD" clId="Web-{10AA7DC6-20CB-68DC-B997-A6A96B87F5C6}" dt="2023-06-24T02:25:15.870" v="0"/>
        <pc:sldMkLst>
          <pc:docMk/>
          <pc:sldMk cId="3028029198" sldId="273"/>
        </pc:sldMkLst>
      </pc:sldChg>
      <pc:sldChg chg="addSp modSp new">
        <pc:chgData name="Rufaida Abdel latif Al talahmeh" userId="S::raaltalahmeh18@cit.just.edu.jo::21f47282-e899-46db-95ab-06392bcc7ea6" providerId="AD" clId="Web-{10AA7DC6-20CB-68DC-B997-A6A96B87F5C6}" dt="2023-06-24T02:30:06.818" v="11" actId="14100"/>
        <pc:sldMkLst>
          <pc:docMk/>
          <pc:sldMk cId="851647331" sldId="274"/>
        </pc:sldMkLst>
        <pc:spChg chg="mod">
          <ac:chgData name="Rufaida Abdel latif Al talahmeh" userId="S::raaltalahmeh18@cit.just.edu.jo::21f47282-e899-46db-95ab-06392bcc7ea6" providerId="AD" clId="Web-{10AA7DC6-20CB-68DC-B997-A6A96B87F5C6}" dt="2023-06-24T02:30:06.818" v="11" actId="14100"/>
          <ac:spMkLst>
            <pc:docMk/>
            <pc:sldMk cId="851647331" sldId="274"/>
            <ac:spMk id="2" creationId="{CB6154ED-1E90-8D1E-3F59-ED9E554CA36D}"/>
          </ac:spMkLst>
        </pc:spChg>
        <pc:spChg chg="mod">
          <ac:chgData name="Rufaida Abdel latif Al talahmeh" userId="S::raaltalahmeh18@cit.just.edu.jo::21f47282-e899-46db-95ab-06392bcc7ea6" providerId="AD" clId="Web-{10AA7DC6-20CB-68DC-B997-A6A96B87F5C6}" dt="2023-06-24T02:28:47.737" v="6" actId="20577"/>
          <ac:spMkLst>
            <pc:docMk/>
            <pc:sldMk cId="851647331" sldId="274"/>
            <ac:spMk id="3" creationId="{F1CDB990-5FC7-5F79-FB1F-953F78943FB0}"/>
          </ac:spMkLst>
        </pc:spChg>
        <pc:graphicFrameChg chg="add mod modGraphic">
          <ac:chgData name="Rufaida Abdel latif Al talahmeh" userId="S::raaltalahmeh18@cit.just.edu.jo::21f47282-e899-46db-95ab-06392bcc7ea6" providerId="AD" clId="Web-{10AA7DC6-20CB-68DC-B997-A6A96B87F5C6}" dt="2023-06-24T02:29:19.300" v="10"/>
          <ac:graphicFrameMkLst>
            <pc:docMk/>
            <pc:sldMk cId="851647331" sldId="274"/>
            <ac:graphicFrameMk id="5" creationId="{12BBCF5D-B67B-0D00-38BA-BEB6570BE6FF}"/>
          </ac:graphicFrameMkLst>
        </pc:graphicFrameChg>
      </pc:sldChg>
      <pc:sldChg chg="addSp delSp modSp new mod setBg">
        <pc:chgData name="Rufaida Abdel latif Al talahmeh" userId="S::raaltalahmeh18@cit.just.edu.jo::21f47282-e899-46db-95ab-06392bcc7ea6" providerId="AD" clId="Web-{10AA7DC6-20CB-68DC-B997-A6A96B87F5C6}" dt="2023-06-24T02:39:16.062" v="41"/>
        <pc:sldMkLst>
          <pc:docMk/>
          <pc:sldMk cId="3445008023" sldId="275"/>
        </pc:sldMkLst>
        <pc:spChg chg="mod">
          <ac:chgData name="Rufaida Abdel latif Al talahmeh" userId="S::raaltalahmeh18@cit.just.edu.jo::21f47282-e899-46db-95ab-06392bcc7ea6" providerId="AD" clId="Web-{10AA7DC6-20CB-68DC-B997-A6A96B87F5C6}" dt="2023-06-24T02:38:57.171" v="37"/>
          <ac:spMkLst>
            <pc:docMk/>
            <pc:sldMk cId="3445008023" sldId="275"/>
            <ac:spMk id="2" creationId="{401AB381-DB54-23ED-37B3-1F498BCDFA48}"/>
          </ac:spMkLst>
        </pc:spChg>
        <pc:spChg chg="del">
          <ac:chgData name="Rufaida Abdel latif Al talahmeh" userId="S::raaltalahmeh18@cit.just.edu.jo::21f47282-e899-46db-95ab-06392bcc7ea6" providerId="AD" clId="Web-{10AA7DC6-20CB-68DC-B997-A6A96B87F5C6}" dt="2023-06-24T02:31:51.681" v="17"/>
          <ac:spMkLst>
            <pc:docMk/>
            <pc:sldMk cId="3445008023" sldId="275"/>
            <ac:spMk id="3" creationId="{1A970D2E-0147-4A36-5E68-970F3AED54E6}"/>
          </ac:spMkLst>
        </pc:spChg>
        <pc:spChg chg="add del mod">
          <ac:chgData name="Rufaida Abdel latif Al talahmeh" userId="S::raaltalahmeh18@cit.just.edu.jo::21f47282-e899-46db-95ab-06392bcc7ea6" providerId="AD" clId="Web-{10AA7DC6-20CB-68DC-B997-A6A96B87F5C6}" dt="2023-06-24T02:37:18.443" v="23"/>
          <ac:spMkLst>
            <pc:docMk/>
            <pc:sldMk cId="3445008023" sldId="275"/>
            <ac:spMk id="7" creationId="{36972870-C376-F771-EC5D-A09DEB29C62F}"/>
          </ac:spMkLst>
        </pc:spChg>
        <pc:spChg chg="add del">
          <ac:chgData name="Rufaida Abdel latif Al talahmeh" userId="S::raaltalahmeh18@cit.just.edu.jo::21f47282-e899-46db-95ab-06392bcc7ea6" providerId="AD" clId="Web-{10AA7DC6-20CB-68DC-B997-A6A96B87F5C6}" dt="2023-06-24T02:38:57.171" v="37"/>
          <ac:spMkLst>
            <pc:docMk/>
            <pc:sldMk cId="3445008023" sldId="275"/>
            <ac:spMk id="14" creationId="{38E646A7-D148-4320-A501-0291AA75AC42}"/>
          </ac:spMkLst>
        </pc:spChg>
        <pc:spChg chg="add">
          <ac:chgData name="Rufaida Abdel latif Al talahmeh" userId="S::raaltalahmeh18@cit.just.edu.jo::21f47282-e899-46db-95ab-06392bcc7ea6" providerId="AD" clId="Web-{10AA7DC6-20CB-68DC-B997-A6A96B87F5C6}" dt="2023-06-24T02:38:57.171" v="37"/>
          <ac:spMkLst>
            <pc:docMk/>
            <pc:sldMk cId="3445008023" sldId="275"/>
            <ac:spMk id="19" creationId="{ECD538B8-489B-407A-A760-436DB4C563CC}"/>
          </ac:spMkLst>
        </pc:spChg>
        <pc:graphicFrameChg chg="add del mod ord modGraphic">
          <ac:chgData name="Rufaida Abdel latif Al talahmeh" userId="S::raaltalahmeh18@cit.just.edu.jo::21f47282-e899-46db-95ab-06392bcc7ea6" providerId="AD" clId="Web-{10AA7DC6-20CB-68DC-B997-A6A96B87F5C6}" dt="2023-06-24T02:36:58.677" v="18"/>
          <ac:graphicFrameMkLst>
            <pc:docMk/>
            <pc:sldMk cId="3445008023" sldId="275"/>
            <ac:graphicFrameMk id="5" creationId="{3436994A-D357-882F-A218-DBE1F2522984}"/>
          </ac:graphicFrameMkLst>
        </pc:graphicFrameChg>
        <pc:graphicFrameChg chg="add mod ord modGraphic">
          <ac:chgData name="Rufaida Abdel latif Al talahmeh" userId="S::raaltalahmeh18@cit.just.edu.jo::21f47282-e899-46db-95ab-06392bcc7ea6" providerId="AD" clId="Web-{10AA7DC6-20CB-68DC-B997-A6A96B87F5C6}" dt="2023-06-24T02:39:16.062" v="41"/>
          <ac:graphicFrameMkLst>
            <pc:docMk/>
            <pc:sldMk cId="3445008023" sldId="275"/>
            <ac:graphicFrameMk id="9" creationId="{F2FD4E05-F625-4E38-2FF3-08B19D8C6A05}"/>
          </ac:graphicFrameMkLst>
        </pc:graphicFrameChg>
      </pc:sldChg>
      <pc:sldChg chg="delSp modSp new">
        <pc:chgData name="Rufaida Abdel latif Al talahmeh" userId="S::raaltalahmeh18@cit.just.edu.jo::21f47282-e899-46db-95ab-06392bcc7ea6" providerId="AD" clId="Web-{10AA7DC6-20CB-68DC-B997-A6A96B87F5C6}" dt="2023-06-24T02:46:43.610" v="81" actId="20577"/>
        <pc:sldMkLst>
          <pc:docMk/>
          <pc:sldMk cId="1363022135" sldId="276"/>
        </pc:sldMkLst>
        <pc:spChg chg="del">
          <ac:chgData name="Rufaida Abdel latif Al talahmeh" userId="S::raaltalahmeh18@cit.just.edu.jo::21f47282-e899-46db-95ab-06392bcc7ea6" providerId="AD" clId="Web-{10AA7DC6-20CB-68DC-B997-A6A96B87F5C6}" dt="2023-06-24T02:42:37.820" v="43"/>
          <ac:spMkLst>
            <pc:docMk/>
            <pc:sldMk cId="1363022135" sldId="276"/>
            <ac:spMk id="2" creationId="{38A3B087-7C83-6831-E6A7-85E95BFB7145}"/>
          </ac:spMkLst>
        </pc:spChg>
        <pc:spChg chg="mod">
          <ac:chgData name="Rufaida Abdel latif Al talahmeh" userId="S::raaltalahmeh18@cit.just.edu.jo::21f47282-e899-46db-95ab-06392bcc7ea6" providerId="AD" clId="Web-{10AA7DC6-20CB-68DC-B997-A6A96B87F5C6}" dt="2023-06-24T02:46:43.610" v="81" actId="20577"/>
          <ac:spMkLst>
            <pc:docMk/>
            <pc:sldMk cId="1363022135" sldId="276"/>
            <ac:spMk id="3" creationId="{04515A39-09FC-EAF9-8242-882BD1202E52}"/>
          </ac:spMkLst>
        </pc:spChg>
      </pc:sldChg>
    </pc:docChg>
  </pc:docChgLst>
  <pc:docChgLst>
    <pc:chgData name="Rufaida Abdel latif Al talahmeh" userId="S::raaltalahmeh18@cit.just.edu.jo::21f47282-e899-46db-95ab-06392bcc7ea6" providerId="AD" clId="Web-{20889A21-B000-9B43-12AF-4B2BA7D2A68A}"/>
    <pc:docChg chg="addSld delSld modSld sldOrd">
      <pc:chgData name="Rufaida Abdel latif Al talahmeh" userId="S::raaltalahmeh18@cit.just.edu.jo::21f47282-e899-46db-95ab-06392bcc7ea6" providerId="AD" clId="Web-{20889A21-B000-9B43-12AF-4B2BA7D2A68A}" dt="2023-06-23T20:18:41.589" v="544" actId="20577"/>
      <pc:docMkLst>
        <pc:docMk/>
      </pc:docMkLst>
      <pc:sldChg chg="modSp">
        <pc:chgData name="Rufaida Abdel latif Al talahmeh" userId="S::raaltalahmeh18@cit.just.edu.jo::21f47282-e899-46db-95ab-06392bcc7ea6" providerId="AD" clId="Web-{20889A21-B000-9B43-12AF-4B2BA7D2A68A}" dt="2023-06-23T20:18:41.589" v="544" actId="20577"/>
        <pc:sldMkLst>
          <pc:docMk/>
          <pc:sldMk cId="118027602" sldId="257"/>
        </pc:sldMkLst>
        <pc:spChg chg="mod">
          <ac:chgData name="Rufaida Abdel latif Al talahmeh" userId="S::raaltalahmeh18@cit.just.edu.jo::21f47282-e899-46db-95ab-06392bcc7ea6" providerId="AD" clId="Web-{20889A21-B000-9B43-12AF-4B2BA7D2A68A}" dt="2023-06-23T20:18:41.589" v="544" actId="20577"/>
          <ac:spMkLst>
            <pc:docMk/>
            <pc:sldMk cId="118027602" sldId="257"/>
            <ac:spMk id="3" creationId="{83854BFD-55ED-61B7-DFFA-6A5C0063E3A0}"/>
          </ac:spMkLst>
        </pc:spChg>
      </pc:sldChg>
      <pc:sldChg chg="addSp modSp ord">
        <pc:chgData name="Rufaida Abdel latif Al talahmeh" userId="S::raaltalahmeh18@cit.just.edu.jo::21f47282-e899-46db-95ab-06392bcc7ea6" providerId="AD" clId="Web-{20889A21-B000-9B43-12AF-4B2BA7D2A68A}" dt="2023-06-23T20:04:11.278" v="497"/>
        <pc:sldMkLst>
          <pc:docMk/>
          <pc:sldMk cId="473890105" sldId="258"/>
        </pc:sldMkLst>
        <pc:spChg chg="mod">
          <ac:chgData name="Rufaida Abdel latif Al talahmeh" userId="S::raaltalahmeh18@cit.just.edu.jo::21f47282-e899-46db-95ab-06392bcc7ea6" providerId="AD" clId="Web-{20889A21-B000-9B43-12AF-4B2BA7D2A68A}" dt="2023-06-23T16:45:47.852" v="311" actId="1076"/>
          <ac:spMkLst>
            <pc:docMk/>
            <pc:sldMk cId="473890105" sldId="258"/>
            <ac:spMk id="2" creationId="{001C1D99-4DDF-3B3E-2DB6-B09EE17538F6}"/>
          </ac:spMkLst>
        </pc:spChg>
        <pc:spChg chg="mod">
          <ac:chgData name="Rufaida Abdel latif Al talahmeh" userId="S::raaltalahmeh18@cit.just.edu.jo::21f47282-e899-46db-95ab-06392bcc7ea6" providerId="AD" clId="Web-{20889A21-B000-9B43-12AF-4B2BA7D2A68A}" dt="2023-06-23T16:46:08.228" v="314" actId="1076"/>
          <ac:spMkLst>
            <pc:docMk/>
            <pc:sldMk cId="473890105" sldId="258"/>
            <ac:spMk id="3" creationId="{CC36CAAB-38A2-DEBD-BCBE-D526C77D4FE4}"/>
          </ac:spMkLst>
        </pc:spChg>
        <pc:spChg chg="add mod">
          <ac:chgData name="Rufaida Abdel latif Al talahmeh" userId="S::raaltalahmeh18@cit.just.edu.jo::21f47282-e899-46db-95ab-06392bcc7ea6" providerId="AD" clId="Web-{20889A21-B000-9B43-12AF-4B2BA7D2A68A}" dt="2023-06-23T18:22:10.119" v="372" actId="1076"/>
          <ac:spMkLst>
            <pc:docMk/>
            <pc:sldMk cId="473890105" sldId="258"/>
            <ac:spMk id="4" creationId="{0DF8099C-5A7C-D4F1-FF45-3D041C7C8D27}"/>
          </ac:spMkLst>
        </pc:spChg>
        <pc:spChg chg="add mod">
          <ac:chgData name="Rufaida Abdel latif Al talahmeh" userId="S::raaltalahmeh18@cit.just.edu.jo::21f47282-e899-46db-95ab-06392bcc7ea6" providerId="AD" clId="Web-{20889A21-B000-9B43-12AF-4B2BA7D2A68A}" dt="2023-06-23T18:22:49.042" v="379" actId="20577"/>
          <ac:spMkLst>
            <pc:docMk/>
            <pc:sldMk cId="473890105" sldId="258"/>
            <ac:spMk id="6" creationId="{5E4E0854-644B-9410-DF76-5808F8FC07B8}"/>
          </ac:spMkLst>
        </pc:spChg>
        <pc:graphicFrameChg chg="mod">
          <ac:chgData name="Rufaida Abdel latif Al talahmeh" userId="S::raaltalahmeh18@cit.just.edu.jo::21f47282-e899-46db-95ab-06392bcc7ea6" providerId="AD" clId="Web-{20889A21-B000-9B43-12AF-4B2BA7D2A68A}" dt="2023-06-23T16:45:55.696" v="312" actId="1076"/>
          <ac:graphicFrameMkLst>
            <pc:docMk/>
            <pc:sldMk cId="473890105" sldId="258"/>
            <ac:graphicFrameMk id="5" creationId="{F568CB54-1E67-18E2-BEA8-5CA845E269FA}"/>
          </ac:graphicFrameMkLst>
        </pc:graphicFrameChg>
      </pc:sldChg>
      <pc:sldChg chg="ord">
        <pc:chgData name="Rufaida Abdel latif Al talahmeh" userId="S::raaltalahmeh18@cit.just.edu.jo::21f47282-e899-46db-95ab-06392bcc7ea6" providerId="AD" clId="Web-{20889A21-B000-9B43-12AF-4B2BA7D2A68A}" dt="2023-06-23T19:54:18.939" v="393"/>
        <pc:sldMkLst>
          <pc:docMk/>
          <pc:sldMk cId="4014997327" sldId="259"/>
        </pc:sldMkLst>
      </pc:sldChg>
      <pc:sldChg chg="new">
        <pc:chgData name="Rufaida Abdel latif Al talahmeh" userId="S::raaltalahmeh18@cit.just.edu.jo::21f47282-e899-46db-95ab-06392bcc7ea6" providerId="AD" clId="Web-{20889A21-B000-9B43-12AF-4B2BA7D2A68A}" dt="2023-06-23T13:04:38.114" v="0"/>
        <pc:sldMkLst>
          <pc:docMk/>
          <pc:sldMk cId="340350349" sldId="266"/>
        </pc:sldMkLst>
      </pc:sldChg>
      <pc:sldChg chg="addSp delSp modSp new ord">
        <pc:chgData name="Rufaida Abdel latif Al talahmeh" userId="S::raaltalahmeh18@cit.just.edu.jo::21f47282-e899-46db-95ab-06392bcc7ea6" providerId="AD" clId="Web-{20889A21-B000-9B43-12AF-4B2BA7D2A68A}" dt="2023-06-23T18:26:51.551" v="390"/>
        <pc:sldMkLst>
          <pc:docMk/>
          <pc:sldMk cId="3104460633" sldId="266"/>
        </pc:sldMkLst>
        <pc:spChg chg="mod">
          <ac:chgData name="Rufaida Abdel latif Al talahmeh" userId="S::raaltalahmeh18@cit.just.edu.jo::21f47282-e899-46db-95ab-06392bcc7ea6" providerId="AD" clId="Web-{20889A21-B000-9B43-12AF-4B2BA7D2A68A}" dt="2023-06-23T18:26:27.488" v="387" actId="1076"/>
          <ac:spMkLst>
            <pc:docMk/>
            <pc:sldMk cId="3104460633" sldId="266"/>
            <ac:spMk id="2" creationId="{E9F701AE-BC55-D2B1-DCA7-16C44737BDFE}"/>
          </ac:spMkLst>
        </pc:spChg>
        <pc:spChg chg="del">
          <ac:chgData name="Rufaida Abdel latif Al talahmeh" userId="S::raaltalahmeh18@cit.just.edu.jo::21f47282-e899-46db-95ab-06392bcc7ea6" providerId="AD" clId="Web-{20889A21-B000-9B43-12AF-4B2BA7D2A68A}" dt="2023-06-23T18:23:24.137" v="380"/>
          <ac:spMkLst>
            <pc:docMk/>
            <pc:sldMk cId="3104460633" sldId="266"/>
            <ac:spMk id="3" creationId="{66E3C33E-77F6-8D4B-D738-486D08A455D1}"/>
          </ac:spMkLst>
        </pc:spChg>
        <pc:spChg chg="add">
          <ac:chgData name="Rufaida Abdel latif Al talahmeh" userId="S::raaltalahmeh18@cit.just.edu.jo::21f47282-e899-46db-95ab-06392bcc7ea6" providerId="AD" clId="Web-{20889A21-B000-9B43-12AF-4B2BA7D2A68A}" dt="2023-06-23T18:26:51.551" v="390"/>
          <ac:spMkLst>
            <pc:docMk/>
            <pc:sldMk cId="3104460633" sldId="266"/>
            <ac:spMk id="5" creationId="{1834B764-6339-B2F3-B06E-C70DA969749B}"/>
          </ac:spMkLst>
        </pc:spChg>
        <pc:picChg chg="add mod ord">
          <ac:chgData name="Rufaida Abdel latif Al talahmeh" userId="S::raaltalahmeh18@cit.just.edu.jo::21f47282-e899-46db-95ab-06392bcc7ea6" providerId="AD" clId="Web-{20889A21-B000-9B43-12AF-4B2BA7D2A68A}" dt="2023-06-23T18:26:39.364" v="389" actId="14100"/>
          <ac:picMkLst>
            <pc:docMk/>
            <pc:sldMk cId="3104460633" sldId="266"/>
            <ac:picMk id="4" creationId="{0965B0A5-3585-0CE2-F5B3-D0FFDB751212}"/>
          </ac:picMkLst>
        </pc:picChg>
      </pc:sldChg>
      <pc:sldChg chg="addSp delSp modSp new del mod setBg">
        <pc:chgData name="Rufaida Abdel latif Al talahmeh" userId="S::raaltalahmeh18@cit.just.edu.jo::21f47282-e899-46db-95ab-06392bcc7ea6" providerId="AD" clId="Web-{20889A21-B000-9B43-12AF-4B2BA7D2A68A}" dt="2023-06-23T14:41:59.122" v="252"/>
        <pc:sldMkLst>
          <pc:docMk/>
          <pc:sldMk cId="3110467553" sldId="268"/>
        </pc:sldMkLst>
        <pc:spChg chg="mod">
          <ac:chgData name="Rufaida Abdel latif Al talahmeh" userId="S::raaltalahmeh18@cit.just.edu.jo::21f47282-e899-46db-95ab-06392bcc7ea6" providerId="AD" clId="Web-{20889A21-B000-9B43-12AF-4B2BA7D2A68A}" dt="2023-06-23T14:14:02.493" v="212"/>
          <ac:spMkLst>
            <pc:docMk/>
            <pc:sldMk cId="3110467553" sldId="268"/>
            <ac:spMk id="2" creationId="{68F62A18-9CF1-BBB5-5B27-EED7222D81AB}"/>
          </ac:spMkLst>
        </pc:spChg>
        <pc:spChg chg="add del mod">
          <ac:chgData name="Rufaida Abdel latif Al talahmeh" userId="S::raaltalahmeh18@cit.just.edu.jo::21f47282-e899-46db-95ab-06392bcc7ea6" providerId="AD" clId="Web-{20889A21-B000-9B43-12AF-4B2BA7D2A68A}" dt="2023-06-23T14:08:36.154" v="54"/>
          <ac:spMkLst>
            <pc:docMk/>
            <pc:sldMk cId="3110467553" sldId="268"/>
            <ac:spMk id="3" creationId="{EF327A1D-5877-9B67-4FB1-675C179FE0AE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06:15.431" v="11"/>
          <ac:spMkLst>
            <pc:docMk/>
            <pc:sldMk cId="3110467553" sldId="268"/>
            <ac:spMk id="8" creationId="{EFF9146B-4CCD-4CDB-AB9C-458005307E6F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06:15.431" v="11"/>
          <ac:spMkLst>
            <pc:docMk/>
            <pc:sldMk cId="3110467553" sldId="268"/>
            <ac:spMk id="10" creationId="{5E1FEFA6-7D4F-4746-AE64-D4D52FE76DC2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06:15.431" v="11"/>
          <ac:spMkLst>
            <pc:docMk/>
            <pc:sldMk cId="3110467553" sldId="268"/>
            <ac:spMk id="12" creationId="{BF8DA3CF-9D4B-403A-9AD4-BB177DAB6CC1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08:36.154" v="54"/>
          <ac:spMkLst>
            <pc:docMk/>
            <pc:sldMk cId="3110467553" sldId="268"/>
            <ac:spMk id="14" creationId="{A9CD6474-47AA-4D47-AF35-32FA3089BDD1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08:36.154" v="54"/>
          <ac:spMkLst>
            <pc:docMk/>
            <pc:sldMk cId="3110467553" sldId="268"/>
            <ac:spMk id="15" creationId="{5E1FEFA6-7D4F-4746-AE64-D4D52FE76DC2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08:36.154" v="54"/>
          <ac:spMkLst>
            <pc:docMk/>
            <pc:sldMk cId="3110467553" sldId="268"/>
            <ac:spMk id="16" creationId="{BF8DA3CF-9D4B-403A-9AD4-BB177DAB6CC1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02.493" v="212"/>
          <ac:spMkLst>
            <pc:docMk/>
            <pc:sldMk cId="3110467553" sldId="268"/>
            <ac:spMk id="21" creationId="{EFF9146B-4CCD-4CDB-AB9C-458005307E6F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08:36.139" v="53"/>
          <ac:spMkLst>
            <pc:docMk/>
            <pc:sldMk cId="3110467553" sldId="268"/>
            <ac:spMk id="22" creationId="{ECD538B8-489B-407A-A760-436DB4C563CC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02.493" v="212"/>
          <ac:spMkLst>
            <pc:docMk/>
            <pc:sldMk cId="3110467553" sldId="268"/>
            <ac:spMk id="23" creationId="{5E1FEFA6-7D4F-4746-AE64-D4D52FE76DC2}"/>
          </ac:spMkLst>
        </pc:spChg>
        <pc:spChg chg="add del mod">
          <ac:chgData name="Rufaida Abdel latif Al talahmeh" userId="S::raaltalahmeh18@cit.just.edu.jo::21f47282-e899-46db-95ab-06392bcc7ea6" providerId="AD" clId="Web-{20889A21-B000-9B43-12AF-4B2BA7D2A68A}" dt="2023-06-23T14:14:02.493" v="212"/>
          <ac:spMkLst>
            <pc:docMk/>
            <pc:sldMk cId="3110467553" sldId="268"/>
            <ac:spMk id="24" creationId="{EF327A1D-5877-9B67-4FB1-675C179FE0AE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02.493" v="212"/>
          <ac:spMkLst>
            <pc:docMk/>
            <pc:sldMk cId="3110467553" sldId="268"/>
            <ac:spMk id="25" creationId="{BF8DA3CF-9D4B-403A-9AD4-BB177DAB6CC1}"/>
          </ac:spMkLst>
        </pc:spChg>
        <pc:spChg chg="add">
          <ac:chgData name="Rufaida Abdel latif Al talahmeh" userId="S::raaltalahmeh18@cit.just.edu.jo::21f47282-e899-46db-95ab-06392bcc7ea6" providerId="AD" clId="Web-{20889A21-B000-9B43-12AF-4B2BA7D2A68A}" dt="2023-06-23T14:14:02.493" v="212"/>
          <ac:spMkLst>
            <pc:docMk/>
            <pc:sldMk cId="3110467553" sldId="268"/>
            <ac:spMk id="31" creationId="{38E646A7-D148-4320-A501-0291AA75AC42}"/>
          </ac:spMkLst>
        </pc:spChg>
        <pc:graphicFrameChg chg="add del">
          <ac:chgData name="Rufaida Abdel latif Al talahmeh" userId="S::raaltalahmeh18@cit.just.edu.jo::21f47282-e899-46db-95ab-06392bcc7ea6" providerId="AD" clId="Web-{20889A21-B000-9B43-12AF-4B2BA7D2A68A}" dt="2023-06-23T14:08:36.139" v="53"/>
          <ac:graphicFrameMkLst>
            <pc:docMk/>
            <pc:sldMk cId="3110467553" sldId="268"/>
            <ac:graphicFrameMk id="18" creationId="{5A5F67A9-9632-6BF4-C42E-5B24D532D628}"/>
          </ac:graphicFrameMkLst>
        </pc:graphicFrameChg>
        <pc:graphicFrameChg chg="add">
          <ac:chgData name="Rufaida Abdel latif Al talahmeh" userId="S::raaltalahmeh18@cit.just.edu.jo::21f47282-e899-46db-95ab-06392bcc7ea6" providerId="AD" clId="Web-{20889A21-B000-9B43-12AF-4B2BA7D2A68A}" dt="2023-06-23T14:14:02.493" v="212"/>
          <ac:graphicFrameMkLst>
            <pc:docMk/>
            <pc:sldMk cId="3110467553" sldId="268"/>
            <ac:graphicFrameMk id="27" creationId="{A728D865-B07B-DBC1-1732-2EC9245954A3}"/>
          </ac:graphicFrameMkLst>
        </pc:graphicFrameChg>
      </pc:sldChg>
      <pc:sldChg chg="addSp delSp modSp new mod setBg">
        <pc:chgData name="Rufaida Abdel latif Al talahmeh" userId="S::raaltalahmeh18@cit.just.edu.jo::21f47282-e899-46db-95ab-06392bcc7ea6" providerId="AD" clId="Web-{20889A21-B000-9B43-12AF-4B2BA7D2A68A}" dt="2023-06-23T14:14:46.869" v="217"/>
        <pc:sldMkLst>
          <pc:docMk/>
          <pc:sldMk cId="2273656120" sldId="269"/>
        </pc:sldMkLst>
        <pc:spChg chg="mod">
          <ac:chgData name="Rufaida Abdel latif Al talahmeh" userId="S::raaltalahmeh18@cit.just.edu.jo::21f47282-e899-46db-95ab-06392bcc7ea6" providerId="AD" clId="Web-{20889A21-B000-9B43-12AF-4B2BA7D2A68A}" dt="2023-06-23T14:14:39.947" v="214"/>
          <ac:spMkLst>
            <pc:docMk/>
            <pc:sldMk cId="2273656120" sldId="269"/>
            <ac:spMk id="2" creationId="{E3E7D10D-556D-D7AF-F593-71EB16F826A8}"/>
          </ac:spMkLst>
        </pc:spChg>
        <pc:spChg chg="add del mod">
          <ac:chgData name="Rufaida Abdel latif Al talahmeh" userId="S::raaltalahmeh18@cit.just.edu.jo::21f47282-e899-46db-95ab-06392bcc7ea6" providerId="AD" clId="Web-{20889A21-B000-9B43-12AF-4B2BA7D2A68A}" dt="2023-06-23T14:14:46.869" v="217"/>
          <ac:spMkLst>
            <pc:docMk/>
            <pc:sldMk cId="2273656120" sldId="269"/>
            <ac:spMk id="3" creationId="{5C632E4F-7A3F-A003-B4E6-673D136380A5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46.869" v="217"/>
          <ac:spMkLst>
            <pc:docMk/>
            <pc:sldMk cId="2273656120" sldId="269"/>
            <ac:spMk id="8" creationId="{EFF9146B-4CCD-4CDB-AB9C-458005307E6F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46.869" v="217"/>
          <ac:spMkLst>
            <pc:docMk/>
            <pc:sldMk cId="2273656120" sldId="269"/>
            <ac:spMk id="10" creationId="{5E1FEFA6-7D4F-4746-AE64-D4D52FE76DC2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46.869" v="217"/>
          <ac:spMkLst>
            <pc:docMk/>
            <pc:sldMk cId="2273656120" sldId="269"/>
            <ac:spMk id="12" creationId="{BF8DA3CF-9D4B-403A-9AD4-BB177DAB6CC1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39.947" v="214"/>
          <ac:spMkLst>
            <pc:docMk/>
            <pc:sldMk cId="2273656120" sldId="269"/>
            <ac:spMk id="17" creationId="{A9CD6474-47AA-4D47-AF35-32FA3089BDD1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39.947" v="214"/>
          <ac:spMkLst>
            <pc:docMk/>
            <pc:sldMk cId="2273656120" sldId="269"/>
            <ac:spMk id="19" creationId="{5E1FEFA6-7D4F-4746-AE64-D4D52FE76DC2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39.947" v="214"/>
          <ac:spMkLst>
            <pc:docMk/>
            <pc:sldMk cId="2273656120" sldId="269"/>
            <ac:spMk id="21" creationId="{BF8DA3CF-9D4B-403A-9AD4-BB177DAB6CC1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46.822" v="216"/>
          <ac:spMkLst>
            <pc:docMk/>
            <pc:sldMk cId="2273656120" sldId="269"/>
            <ac:spMk id="23" creationId="{EFF9146B-4CCD-4CDB-AB9C-458005307E6F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46.822" v="216"/>
          <ac:spMkLst>
            <pc:docMk/>
            <pc:sldMk cId="2273656120" sldId="269"/>
            <ac:spMk id="24" creationId="{5E1FEFA6-7D4F-4746-AE64-D4D52FE76DC2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14:46.822" v="216"/>
          <ac:spMkLst>
            <pc:docMk/>
            <pc:sldMk cId="2273656120" sldId="269"/>
            <ac:spMk id="25" creationId="{BF8DA3CF-9D4B-403A-9AD4-BB177DAB6CC1}"/>
          </ac:spMkLst>
        </pc:spChg>
        <pc:spChg chg="add">
          <ac:chgData name="Rufaida Abdel latif Al talahmeh" userId="S::raaltalahmeh18@cit.just.edu.jo::21f47282-e899-46db-95ab-06392bcc7ea6" providerId="AD" clId="Web-{20889A21-B000-9B43-12AF-4B2BA7D2A68A}" dt="2023-06-23T14:14:46.869" v="217"/>
          <ac:spMkLst>
            <pc:docMk/>
            <pc:sldMk cId="2273656120" sldId="269"/>
            <ac:spMk id="27" creationId="{EFF9146B-4CCD-4CDB-AB9C-458005307E6F}"/>
          </ac:spMkLst>
        </pc:spChg>
        <pc:spChg chg="add">
          <ac:chgData name="Rufaida Abdel latif Al talahmeh" userId="S::raaltalahmeh18@cit.just.edu.jo::21f47282-e899-46db-95ab-06392bcc7ea6" providerId="AD" clId="Web-{20889A21-B000-9B43-12AF-4B2BA7D2A68A}" dt="2023-06-23T14:14:46.869" v="217"/>
          <ac:spMkLst>
            <pc:docMk/>
            <pc:sldMk cId="2273656120" sldId="269"/>
            <ac:spMk id="28" creationId="{5E1FEFA6-7D4F-4746-AE64-D4D52FE76DC2}"/>
          </ac:spMkLst>
        </pc:spChg>
        <pc:spChg chg="add">
          <ac:chgData name="Rufaida Abdel latif Al talahmeh" userId="S::raaltalahmeh18@cit.just.edu.jo::21f47282-e899-46db-95ab-06392bcc7ea6" providerId="AD" clId="Web-{20889A21-B000-9B43-12AF-4B2BA7D2A68A}" dt="2023-06-23T14:14:46.869" v="217"/>
          <ac:spMkLst>
            <pc:docMk/>
            <pc:sldMk cId="2273656120" sldId="269"/>
            <ac:spMk id="29" creationId="{BF8DA3CF-9D4B-403A-9AD4-BB177DAB6CC1}"/>
          </ac:spMkLst>
        </pc:spChg>
        <pc:graphicFrameChg chg="add del">
          <ac:chgData name="Rufaida Abdel latif Al talahmeh" userId="S::raaltalahmeh18@cit.just.edu.jo::21f47282-e899-46db-95ab-06392bcc7ea6" providerId="AD" clId="Web-{20889A21-B000-9B43-12AF-4B2BA7D2A68A}" dt="2023-06-23T14:14:46.822" v="216"/>
          <ac:graphicFrameMkLst>
            <pc:docMk/>
            <pc:sldMk cId="2273656120" sldId="269"/>
            <ac:graphicFrameMk id="14" creationId="{2251DC42-B03E-2970-5409-2891748417D0}"/>
          </ac:graphicFrameMkLst>
        </pc:graphicFrameChg>
        <pc:graphicFrameChg chg="add">
          <ac:chgData name="Rufaida Abdel latif Al talahmeh" userId="S::raaltalahmeh18@cit.just.edu.jo::21f47282-e899-46db-95ab-06392bcc7ea6" providerId="AD" clId="Web-{20889A21-B000-9B43-12AF-4B2BA7D2A68A}" dt="2023-06-23T14:14:46.869" v="217"/>
          <ac:graphicFrameMkLst>
            <pc:docMk/>
            <pc:sldMk cId="2273656120" sldId="269"/>
            <ac:graphicFrameMk id="30" creationId="{6F01A71F-A330-5829-AE0A-DA1532230F3D}"/>
          </ac:graphicFrameMkLst>
        </pc:graphicFrameChg>
      </pc:sldChg>
      <pc:sldChg chg="addSp delSp modSp new mod ord setBg">
        <pc:chgData name="Rufaida Abdel latif Al talahmeh" userId="S::raaltalahmeh18@cit.just.edu.jo::21f47282-e899-46db-95ab-06392bcc7ea6" providerId="AD" clId="Web-{20889A21-B000-9B43-12AF-4B2BA7D2A68A}" dt="2023-06-23T15:12:25.508" v="276" actId="20577"/>
        <pc:sldMkLst>
          <pc:docMk/>
          <pc:sldMk cId="1725142356" sldId="270"/>
        </pc:sldMkLst>
        <pc:spChg chg="mod">
          <ac:chgData name="Rufaida Abdel latif Al talahmeh" userId="S::raaltalahmeh18@cit.just.edu.jo::21f47282-e899-46db-95ab-06392bcc7ea6" providerId="AD" clId="Web-{20889A21-B000-9B43-12AF-4B2BA7D2A68A}" dt="2023-06-23T15:10:43.645" v="257" actId="14100"/>
          <ac:spMkLst>
            <pc:docMk/>
            <pc:sldMk cId="1725142356" sldId="270"/>
            <ac:spMk id="2" creationId="{270A7E0D-E7A5-7AB4-A550-AF50CBB12A5B}"/>
          </ac:spMkLst>
        </pc:spChg>
        <pc:spChg chg="del mod ord">
          <ac:chgData name="Rufaida Abdel latif Al talahmeh" userId="S::raaltalahmeh18@cit.just.edu.jo::21f47282-e899-46db-95ab-06392bcc7ea6" providerId="AD" clId="Web-{20889A21-B000-9B43-12AF-4B2BA7D2A68A}" dt="2023-06-23T14:29:10.880" v="239"/>
          <ac:spMkLst>
            <pc:docMk/>
            <pc:sldMk cId="1725142356" sldId="270"/>
            <ac:spMk id="3" creationId="{BD473005-9591-0FD1-814A-DCC4C16724BB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27:29.236" v="231"/>
          <ac:spMkLst>
            <pc:docMk/>
            <pc:sldMk cId="1725142356" sldId="270"/>
            <ac:spMk id="8" creationId="{EFF9146B-4CCD-4CDB-AB9C-458005307E6F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27:29.236" v="231"/>
          <ac:spMkLst>
            <pc:docMk/>
            <pc:sldMk cId="1725142356" sldId="270"/>
            <ac:spMk id="10" creationId="{5E1FEFA6-7D4F-4746-AE64-D4D52FE76DC2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27:29.236" v="231"/>
          <ac:spMkLst>
            <pc:docMk/>
            <pc:sldMk cId="1725142356" sldId="270"/>
            <ac:spMk id="12" creationId="{BF8DA3CF-9D4B-403A-9AD4-BB177DAB6CC1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28:36.410" v="236"/>
          <ac:spMkLst>
            <pc:docMk/>
            <pc:sldMk cId="1725142356" sldId="270"/>
            <ac:spMk id="17" creationId="{B3E5064B-BAF4-48C7-8C2C-8219FF24A7A4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28:36.410" v="236"/>
          <ac:spMkLst>
            <pc:docMk/>
            <pc:sldMk cId="1725142356" sldId="270"/>
            <ac:spMk id="19" creationId="{8A7C3535-4FB5-4E5B-BDFE-FA61877AF1A9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28:36.410" v="236"/>
          <ac:spMkLst>
            <pc:docMk/>
            <pc:sldMk cId="1725142356" sldId="270"/>
            <ac:spMk id="21" creationId="{23E33EB3-397E-4C5F-B561-7FEE7C781FB7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28:36.410" v="235"/>
          <ac:spMkLst>
            <pc:docMk/>
            <pc:sldMk cId="1725142356" sldId="270"/>
            <ac:spMk id="26" creationId="{D6753ACD-8389-4A4D-8E6D-14DCDB250C92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28:36.410" v="235"/>
          <ac:spMkLst>
            <pc:docMk/>
            <pc:sldMk cId="1725142356" sldId="270"/>
            <ac:spMk id="28" creationId="{8A7C3535-4FB5-4E5B-BDFE-FA61877AF1A9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30:44.211" v="248"/>
          <ac:spMkLst>
            <pc:docMk/>
            <pc:sldMk cId="1725142356" sldId="270"/>
            <ac:spMk id="30" creationId="{8EBD63AD-33A9-4D22-9A5B-438B663EC924}"/>
          </ac:spMkLst>
        </pc:spChg>
        <pc:spChg chg="add del">
          <ac:chgData name="Rufaida Abdel latif Al talahmeh" userId="S::raaltalahmeh18@cit.just.edu.jo::21f47282-e899-46db-95ab-06392bcc7ea6" providerId="AD" clId="Web-{20889A21-B000-9B43-12AF-4B2BA7D2A68A}" dt="2023-06-23T14:30:44.211" v="248"/>
          <ac:spMkLst>
            <pc:docMk/>
            <pc:sldMk cId="1725142356" sldId="270"/>
            <ac:spMk id="31" creationId="{2BAD9CC4-644A-42E5-A6A6-082517FA63B7}"/>
          </ac:spMkLst>
        </pc:spChg>
        <pc:spChg chg="add">
          <ac:chgData name="Rufaida Abdel latif Al talahmeh" userId="S::raaltalahmeh18@cit.just.edu.jo::21f47282-e899-46db-95ab-06392bcc7ea6" providerId="AD" clId="Web-{20889A21-B000-9B43-12AF-4B2BA7D2A68A}" dt="2023-06-23T14:30:44.211" v="248"/>
          <ac:spMkLst>
            <pc:docMk/>
            <pc:sldMk cId="1725142356" sldId="270"/>
            <ac:spMk id="38" creationId="{C1CA7196-CAF1-4234-8849-E335F0BCA3E8}"/>
          </ac:spMkLst>
        </pc:spChg>
        <pc:spChg chg="add">
          <ac:chgData name="Rufaida Abdel latif Al talahmeh" userId="S::raaltalahmeh18@cit.just.edu.jo::21f47282-e899-46db-95ab-06392bcc7ea6" providerId="AD" clId="Web-{20889A21-B000-9B43-12AF-4B2BA7D2A68A}" dt="2023-06-23T14:30:44.211" v="248"/>
          <ac:spMkLst>
            <pc:docMk/>
            <pc:sldMk cId="1725142356" sldId="270"/>
            <ac:spMk id="40" creationId="{8A7C3535-4FB5-4E5B-BDFE-FA61877AF1A9}"/>
          </ac:spMkLst>
        </pc:spChg>
        <pc:spChg chg="add mod">
          <ac:chgData name="Rufaida Abdel latif Al talahmeh" userId="S::raaltalahmeh18@cit.just.edu.jo::21f47282-e899-46db-95ab-06392bcc7ea6" providerId="AD" clId="Web-{20889A21-B000-9B43-12AF-4B2BA7D2A68A}" dt="2023-06-23T15:11:55.585" v="270" actId="20577"/>
          <ac:spMkLst>
            <pc:docMk/>
            <pc:sldMk cId="1725142356" sldId="270"/>
            <ac:spMk id="68" creationId="{9099245A-DD02-1C5C-86D6-2375297D3716}"/>
          </ac:spMkLst>
        </pc:spChg>
        <pc:graphicFrameChg chg="add mod ord modGraphic">
          <ac:chgData name="Rufaida Abdel latif Al talahmeh" userId="S::raaltalahmeh18@cit.just.edu.jo::21f47282-e899-46db-95ab-06392bcc7ea6" providerId="AD" clId="Web-{20889A21-B000-9B43-12AF-4B2BA7D2A68A}" dt="2023-06-23T15:12:25.508" v="276" actId="20577"/>
          <ac:graphicFrameMkLst>
            <pc:docMk/>
            <pc:sldMk cId="1725142356" sldId="270"/>
            <ac:graphicFrameMk id="33" creationId="{0F1D733E-C820-E237-DDD5-646193B88207}"/>
          </ac:graphicFrameMkLst>
        </pc:graphicFrameChg>
        <pc:picChg chg="add del mod">
          <ac:chgData name="Rufaida Abdel latif Al talahmeh" userId="S::raaltalahmeh18@cit.just.edu.jo::21f47282-e899-46db-95ab-06392bcc7ea6" providerId="AD" clId="Web-{20889A21-B000-9B43-12AF-4B2BA7D2A68A}" dt="2023-06-23T14:29:22.349" v="240"/>
          <ac:picMkLst>
            <pc:docMk/>
            <pc:sldMk cId="1725142356" sldId="270"/>
            <ac:picMk id="4" creationId="{F66011F5-3735-9432-9227-C9C254B51806}"/>
          </ac:picMkLst>
        </pc:picChg>
        <pc:picChg chg="add mod">
          <ac:chgData name="Rufaida Abdel latif Al talahmeh" userId="S::raaltalahmeh18@cit.just.edu.jo::21f47282-e899-46db-95ab-06392bcc7ea6" providerId="AD" clId="Web-{20889A21-B000-9B43-12AF-4B2BA7D2A68A}" dt="2023-06-23T15:10:35.254" v="255" actId="1076"/>
          <ac:picMkLst>
            <pc:docMk/>
            <pc:sldMk cId="1725142356" sldId="270"/>
            <ac:picMk id="24" creationId="{127C11AA-C96A-3C54-3900-8210A6525D53}"/>
          </ac:picMkLst>
        </pc:picChg>
      </pc:sldChg>
      <pc:sldChg chg="add del replId">
        <pc:chgData name="Rufaida Abdel latif Al talahmeh" userId="S::raaltalahmeh18@cit.just.edu.jo::21f47282-e899-46db-95ab-06392bcc7ea6" providerId="AD" clId="Web-{20889A21-B000-9B43-12AF-4B2BA7D2A68A}" dt="2023-06-23T15:12:37.946" v="277"/>
        <pc:sldMkLst>
          <pc:docMk/>
          <pc:sldMk cId="630745151" sldId="271"/>
        </pc:sldMkLst>
      </pc:sldChg>
      <pc:sldChg chg="modSp add replId">
        <pc:chgData name="Rufaida Abdel latif Al talahmeh" userId="S::raaltalahmeh18@cit.just.edu.jo::21f47282-e899-46db-95ab-06392bcc7ea6" providerId="AD" clId="Web-{20889A21-B000-9B43-12AF-4B2BA7D2A68A}" dt="2023-06-23T15:14:04.167" v="308" actId="20577"/>
        <pc:sldMkLst>
          <pc:docMk/>
          <pc:sldMk cId="4148392354" sldId="271"/>
        </pc:sldMkLst>
        <pc:spChg chg="mod">
          <ac:chgData name="Rufaida Abdel latif Al talahmeh" userId="S::raaltalahmeh18@cit.just.edu.jo::21f47282-e899-46db-95ab-06392bcc7ea6" providerId="AD" clId="Web-{20889A21-B000-9B43-12AF-4B2BA7D2A68A}" dt="2023-06-23T15:12:56.321" v="284" actId="20577"/>
          <ac:spMkLst>
            <pc:docMk/>
            <pc:sldMk cId="4148392354" sldId="271"/>
            <ac:spMk id="2" creationId="{270A7E0D-E7A5-7AB4-A550-AF50CBB12A5B}"/>
          </ac:spMkLst>
        </pc:spChg>
        <pc:spChg chg="mod">
          <ac:chgData name="Rufaida Abdel latif Al talahmeh" userId="S::raaltalahmeh18@cit.just.edu.jo::21f47282-e899-46db-95ab-06392bcc7ea6" providerId="AD" clId="Web-{20889A21-B000-9B43-12AF-4B2BA7D2A68A}" dt="2023-06-23T15:12:49.665" v="279" actId="20577"/>
          <ac:spMkLst>
            <pc:docMk/>
            <pc:sldMk cId="4148392354" sldId="271"/>
            <ac:spMk id="68" creationId="{9099245A-DD02-1C5C-86D6-2375297D3716}"/>
          </ac:spMkLst>
        </pc:spChg>
        <pc:graphicFrameChg chg="modGraphic">
          <ac:chgData name="Rufaida Abdel latif Al talahmeh" userId="S::raaltalahmeh18@cit.just.edu.jo::21f47282-e899-46db-95ab-06392bcc7ea6" providerId="AD" clId="Web-{20889A21-B000-9B43-12AF-4B2BA7D2A68A}" dt="2023-06-23T15:14:04.167" v="308" actId="20577"/>
          <ac:graphicFrameMkLst>
            <pc:docMk/>
            <pc:sldMk cId="4148392354" sldId="271"/>
            <ac:graphicFrameMk id="33" creationId="{0F1D733E-C820-E237-DDD5-646193B88207}"/>
          </ac:graphicFrameMkLst>
        </pc:graphicFrameChg>
      </pc:sldChg>
      <pc:sldChg chg="modSp">
        <pc:chgData name="Rufaida Abdel latif Al talahmeh" userId="S::raaltalahmeh18@cit.just.edu.jo::21f47282-e899-46db-95ab-06392bcc7ea6" providerId="AD" clId="Web-{20889A21-B000-9B43-12AF-4B2BA7D2A68A}" dt="2023-06-23T19:54:53.426" v="398" actId="20577"/>
        <pc:sldMkLst>
          <pc:docMk/>
          <pc:sldMk cId="1015267932" sldId="272"/>
        </pc:sldMkLst>
        <pc:spChg chg="mod">
          <ac:chgData name="Rufaida Abdel latif Al talahmeh" userId="S::raaltalahmeh18@cit.just.edu.jo::21f47282-e899-46db-95ab-06392bcc7ea6" providerId="AD" clId="Web-{20889A21-B000-9B43-12AF-4B2BA7D2A68A}" dt="2023-06-23T19:54:53.426" v="398" actId="20577"/>
          <ac:spMkLst>
            <pc:docMk/>
            <pc:sldMk cId="1015267932" sldId="272"/>
            <ac:spMk id="2" creationId="{F454DB57-AD11-EEA2-D032-204B7BC503A1}"/>
          </ac:spMkLst>
        </pc:spChg>
      </pc:sldChg>
    </pc:docChg>
  </pc:docChgLst>
  <pc:docChgLst>
    <pc:chgData name="Rufaida Abdel latif Al talahmeh" userId="S::raaltalahmeh18@cit.just.edu.jo::21f47282-e899-46db-95ab-06392bcc7ea6" providerId="AD" clId="Web-{F7719B7B-8026-82FF-D73C-0D0513E1354A}"/>
    <pc:docChg chg="modSld">
      <pc:chgData name="Rufaida Abdel latif Al talahmeh" userId="S::raaltalahmeh18@cit.just.edu.jo::21f47282-e899-46db-95ab-06392bcc7ea6" providerId="AD" clId="Web-{F7719B7B-8026-82FF-D73C-0D0513E1354A}" dt="2023-06-24T16:09:11.855" v="28"/>
      <pc:docMkLst>
        <pc:docMk/>
      </pc:docMkLst>
      <pc:sldChg chg="modSp addAnim delAnim">
        <pc:chgData name="Rufaida Abdel latif Al talahmeh" userId="S::raaltalahmeh18@cit.just.edu.jo::21f47282-e899-46db-95ab-06392bcc7ea6" providerId="AD" clId="Web-{F7719B7B-8026-82FF-D73C-0D0513E1354A}" dt="2023-06-24T16:08:54.745" v="27"/>
        <pc:sldMkLst>
          <pc:docMk/>
          <pc:sldMk cId="473890105" sldId="258"/>
        </pc:sldMkLst>
        <pc:spChg chg="mod">
          <ac:chgData name="Rufaida Abdel latif Al talahmeh" userId="S::raaltalahmeh18@cit.just.edu.jo::21f47282-e899-46db-95ab-06392bcc7ea6" providerId="AD" clId="Web-{F7719B7B-8026-82FF-D73C-0D0513E1354A}" dt="2023-06-24T16:07:13.475" v="21" actId="1076"/>
          <ac:spMkLst>
            <pc:docMk/>
            <pc:sldMk cId="473890105" sldId="258"/>
            <ac:spMk id="2" creationId="{001C1D99-4DDF-3B3E-2DB6-B09EE17538F6}"/>
          </ac:spMkLst>
        </pc:spChg>
      </pc:sldChg>
      <pc:sldChg chg="modSp addAnim">
        <pc:chgData name="Rufaida Abdel latif Al talahmeh" userId="S::raaltalahmeh18@cit.just.edu.jo::21f47282-e899-46db-95ab-06392bcc7ea6" providerId="AD" clId="Web-{F7719B7B-8026-82FF-D73C-0D0513E1354A}" dt="2023-06-24T16:06:14.630" v="14"/>
        <pc:sldMkLst>
          <pc:docMk/>
          <pc:sldMk cId="1725142356" sldId="270"/>
        </pc:sldMkLst>
        <pc:spChg chg="mod">
          <ac:chgData name="Rufaida Abdel latif Al talahmeh" userId="S::raaltalahmeh18@cit.just.edu.jo::21f47282-e899-46db-95ab-06392bcc7ea6" providerId="AD" clId="Web-{F7719B7B-8026-82FF-D73C-0D0513E1354A}" dt="2023-06-24T16:02:56.013" v="0" actId="20577"/>
          <ac:spMkLst>
            <pc:docMk/>
            <pc:sldMk cId="1725142356" sldId="270"/>
            <ac:spMk id="2" creationId="{270A7E0D-E7A5-7AB4-A550-AF50CBB12A5B}"/>
          </ac:spMkLst>
        </pc:spChg>
      </pc:sldChg>
      <pc:sldChg chg="modSp addAnim delAnim">
        <pc:chgData name="Rufaida Abdel latif Al talahmeh" userId="S::raaltalahmeh18@cit.just.edu.jo::21f47282-e899-46db-95ab-06392bcc7ea6" providerId="AD" clId="Web-{F7719B7B-8026-82FF-D73C-0D0513E1354A}" dt="2023-06-24T16:06:51.990" v="20"/>
        <pc:sldMkLst>
          <pc:docMk/>
          <pc:sldMk cId="4148392354" sldId="271"/>
        </pc:sldMkLst>
        <pc:spChg chg="mod">
          <ac:chgData name="Rufaida Abdel latif Al talahmeh" userId="S::raaltalahmeh18@cit.just.edu.jo::21f47282-e899-46db-95ab-06392bcc7ea6" providerId="AD" clId="Web-{F7719B7B-8026-82FF-D73C-0D0513E1354A}" dt="2023-06-24T16:03:06.732" v="1" actId="20577"/>
          <ac:spMkLst>
            <pc:docMk/>
            <pc:sldMk cId="4148392354" sldId="271"/>
            <ac:spMk id="2" creationId="{270A7E0D-E7A5-7AB4-A550-AF50CBB12A5B}"/>
          </ac:spMkLst>
        </pc:spChg>
      </pc:sldChg>
      <pc:sldChg chg="addAnim">
        <pc:chgData name="Rufaida Abdel latif Al talahmeh" userId="S::raaltalahmeh18@cit.just.edu.jo::21f47282-e899-46db-95ab-06392bcc7ea6" providerId="AD" clId="Web-{F7719B7B-8026-82FF-D73C-0D0513E1354A}" dt="2023-06-24T16:04:33.532" v="6"/>
        <pc:sldMkLst>
          <pc:docMk/>
          <pc:sldMk cId="3445008023" sldId="275"/>
        </pc:sldMkLst>
      </pc:sldChg>
      <pc:sldChg chg="addAnim">
        <pc:chgData name="Rufaida Abdel latif Al talahmeh" userId="S::raaltalahmeh18@cit.just.edu.jo::21f47282-e899-46db-95ab-06392bcc7ea6" providerId="AD" clId="Web-{F7719B7B-8026-82FF-D73C-0D0513E1354A}" dt="2023-06-24T16:05:28.644" v="8"/>
        <pc:sldMkLst>
          <pc:docMk/>
          <pc:sldMk cId="1363022135" sldId="276"/>
        </pc:sldMkLst>
      </pc:sldChg>
      <pc:sldChg chg="addAnim modAnim">
        <pc:chgData name="Rufaida Abdel latif Al talahmeh" userId="S::raaltalahmeh18@cit.just.edu.jo::21f47282-e899-46db-95ab-06392bcc7ea6" providerId="AD" clId="Web-{F7719B7B-8026-82FF-D73C-0D0513E1354A}" dt="2023-06-24T16:09:11.855" v="28"/>
        <pc:sldMkLst>
          <pc:docMk/>
          <pc:sldMk cId="3841973379" sldId="279"/>
        </pc:sldMkLst>
      </pc:sldChg>
    </pc:docChg>
  </pc:docChgLst>
  <pc:docChgLst>
    <pc:chgData name="Rufaida Abdel latif Al talahmeh" userId="S::raaltalahmeh18@cit.just.edu.jo::21f47282-e899-46db-95ab-06392bcc7ea6" providerId="AD" clId="Web-{B9F4E730-A022-F3BE-1AAB-61F0A6EDDF9F}"/>
    <pc:docChg chg="addSld modSld">
      <pc:chgData name="Rufaida Abdel latif Al talahmeh" userId="S::raaltalahmeh18@cit.just.edu.jo::21f47282-e899-46db-95ab-06392bcc7ea6" providerId="AD" clId="Web-{B9F4E730-A022-F3BE-1AAB-61F0A6EDDF9F}" dt="2023-06-22T16:32:59.930" v="3"/>
      <pc:docMkLst>
        <pc:docMk/>
      </pc:docMkLst>
      <pc:sldChg chg="addSp delSp modSp">
        <pc:chgData name="Rufaida Abdel latif Al talahmeh" userId="S::raaltalahmeh18@cit.just.edu.jo::21f47282-e899-46db-95ab-06392bcc7ea6" providerId="AD" clId="Web-{B9F4E730-A022-F3BE-1AAB-61F0A6EDDF9F}" dt="2023-06-22T16:32:59.930" v="3"/>
        <pc:sldMkLst>
          <pc:docMk/>
          <pc:sldMk cId="473890105" sldId="258"/>
        </pc:sldMkLst>
        <pc:spChg chg="mod">
          <ac:chgData name="Rufaida Abdel latif Al talahmeh" userId="S::raaltalahmeh18@cit.just.edu.jo::21f47282-e899-46db-95ab-06392bcc7ea6" providerId="AD" clId="Web-{B9F4E730-A022-F3BE-1AAB-61F0A6EDDF9F}" dt="2023-06-22T16:32:59.898" v="2"/>
          <ac:spMkLst>
            <pc:docMk/>
            <pc:sldMk cId="473890105" sldId="258"/>
            <ac:spMk id="2" creationId="{001C1D99-4DDF-3B3E-2DB6-B09EE17538F6}"/>
          </ac:spMkLst>
        </pc:spChg>
        <pc:spChg chg="mod">
          <ac:chgData name="Rufaida Abdel latif Al talahmeh" userId="S::raaltalahmeh18@cit.just.edu.jo::21f47282-e899-46db-95ab-06392bcc7ea6" providerId="AD" clId="Web-{B9F4E730-A022-F3BE-1AAB-61F0A6EDDF9F}" dt="2023-06-22T16:32:59.898" v="2"/>
          <ac:spMkLst>
            <pc:docMk/>
            <pc:sldMk cId="473890105" sldId="258"/>
            <ac:spMk id="3" creationId="{CC36CAAB-38A2-DEBD-BCBE-D526C77D4FE4}"/>
          </ac:spMkLst>
        </pc:spChg>
        <pc:spChg chg="add del">
          <ac:chgData name="Rufaida Abdel latif Al talahmeh" userId="S::raaltalahmeh18@cit.just.edu.jo::21f47282-e899-46db-95ab-06392bcc7ea6" providerId="AD" clId="Web-{B9F4E730-A022-F3BE-1AAB-61F0A6EDDF9F}" dt="2023-06-22T16:32:59.930" v="3"/>
          <ac:spMkLst>
            <pc:docMk/>
            <pc:sldMk cId="473890105" sldId="258"/>
            <ac:spMk id="26" creationId="{3DC553A7-713D-4133-B393-5017EA4F2251}"/>
          </ac:spMkLst>
        </pc:spChg>
        <pc:spChg chg="add del">
          <ac:chgData name="Rufaida Abdel latif Al talahmeh" userId="S::raaltalahmeh18@cit.just.edu.jo::21f47282-e899-46db-95ab-06392bcc7ea6" providerId="AD" clId="Web-{B9F4E730-A022-F3BE-1AAB-61F0A6EDDF9F}" dt="2023-06-22T16:32:59.930" v="3"/>
          <ac:spMkLst>
            <pc:docMk/>
            <pc:sldMk cId="473890105" sldId="258"/>
            <ac:spMk id="27" creationId="{8A7C3535-4FB5-4E5B-BDFE-FA61877AF1A9}"/>
          </ac:spMkLst>
        </pc:spChg>
        <pc:spChg chg="add del">
          <ac:chgData name="Rufaida Abdel latif Al talahmeh" userId="S::raaltalahmeh18@cit.just.edu.jo::21f47282-e899-46db-95ab-06392bcc7ea6" providerId="AD" clId="Web-{B9F4E730-A022-F3BE-1AAB-61F0A6EDDF9F}" dt="2023-06-22T16:32:59.898" v="2"/>
          <ac:spMkLst>
            <pc:docMk/>
            <pc:sldMk cId="473890105" sldId="258"/>
            <ac:spMk id="32" creationId="{C1CA7196-CAF1-4234-8849-E335F0BCA3E8}"/>
          </ac:spMkLst>
        </pc:spChg>
        <pc:spChg chg="add del">
          <ac:chgData name="Rufaida Abdel latif Al talahmeh" userId="S::raaltalahmeh18@cit.just.edu.jo::21f47282-e899-46db-95ab-06392bcc7ea6" providerId="AD" clId="Web-{B9F4E730-A022-F3BE-1AAB-61F0A6EDDF9F}" dt="2023-06-22T16:32:59.898" v="2"/>
          <ac:spMkLst>
            <pc:docMk/>
            <pc:sldMk cId="473890105" sldId="258"/>
            <ac:spMk id="34" creationId="{8A7C3535-4FB5-4E5B-BDFE-FA61877AF1A9}"/>
          </ac:spMkLst>
        </pc:spChg>
        <pc:spChg chg="add">
          <ac:chgData name="Rufaida Abdel latif Al talahmeh" userId="S::raaltalahmeh18@cit.just.edu.jo::21f47282-e899-46db-95ab-06392bcc7ea6" providerId="AD" clId="Web-{B9F4E730-A022-F3BE-1AAB-61F0A6EDDF9F}" dt="2023-06-22T16:32:59.930" v="3"/>
          <ac:spMkLst>
            <pc:docMk/>
            <pc:sldMk cId="473890105" sldId="258"/>
            <ac:spMk id="36" creationId="{3DC553A7-713D-4133-B393-5017EA4F2251}"/>
          </ac:spMkLst>
        </pc:spChg>
        <pc:spChg chg="add">
          <ac:chgData name="Rufaida Abdel latif Al talahmeh" userId="S::raaltalahmeh18@cit.just.edu.jo::21f47282-e899-46db-95ab-06392bcc7ea6" providerId="AD" clId="Web-{B9F4E730-A022-F3BE-1AAB-61F0A6EDDF9F}" dt="2023-06-22T16:32:59.930" v="3"/>
          <ac:spMkLst>
            <pc:docMk/>
            <pc:sldMk cId="473890105" sldId="258"/>
            <ac:spMk id="37" creationId="{8A7C3535-4FB5-4E5B-BDFE-FA61877AF1A9}"/>
          </ac:spMkLst>
        </pc:spChg>
        <pc:graphicFrameChg chg="mod modGraphic">
          <ac:chgData name="Rufaida Abdel latif Al talahmeh" userId="S::raaltalahmeh18@cit.just.edu.jo::21f47282-e899-46db-95ab-06392bcc7ea6" providerId="AD" clId="Web-{B9F4E730-A022-F3BE-1AAB-61F0A6EDDF9F}" dt="2023-06-22T16:32:59.930" v="3"/>
          <ac:graphicFrameMkLst>
            <pc:docMk/>
            <pc:sldMk cId="473890105" sldId="258"/>
            <ac:graphicFrameMk id="5" creationId="{F568CB54-1E67-18E2-BEA8-5CA845E269FA}"/>
          </ac:graphicFrameMkLst>
        </pc:graphicFrameChg>
      </pc:sldChg>
      <pc:sldChg chg="new">
        <pc:chgData name="Rufaida Abdel latif Al talahmeh" userId="S::raaltalahmeh18@cit.just.edu.jo::21f47282-e899-46db-95ab-06392bcc7ea6" providerId="AD" clId="Web-{B9F4E730-A022-F3BE-1AAB-61F0A6EDDF9F}" dt="2023-06-22T16:32:33.616" v="0"/>
        <pc:sldMkLst>
          <pc:docMk/>
          <pc:sldMk cId="512931461" sldId="265"/>
        </pc:sldMkLst>
      </pc:sldChg>
    </pc:docChg>
  </pc:docChgLst>
  <pc:docChgLst>
    <pc:chgData name="Rufaida Abdel latif Al talahmeh" userId="S::raaltalahmeh18@cit.just.edu.jo::21f47282-e899-46db-95ab-06392bcc7ea6" providerId="AD" clId="Web-{88FAC16E-63A5-9E9B-1860-735A25924ECD}"/>
    <pc:docChg chg="modSld">
      <pc:chgData name="Rufaida Abdel latif Al talahmeh" userId="S::raaltalahmeh18@cit.just.edu.jo::21f47282-e899-46db-95ab-06392bcc7ea6" providerId="AD" clId="Web-{88FAC16E-63A5-9E9B-1860-735A25924ECD}" dt="2023-06-22T14:10:22.627" v="34" actId="20577"/>
      <pc:docMkLst>
        <pc:docMk/>
      </pc:docMkLst>
      <pc:sldChg chg="modSp">
        <pc:chgData name="Rufaida Abdel latif Al talahmeh" userId="S::raaltalahmeh18@cit.just.edu.jo::21f47282-e899-46db-95ab-06392bcc7ea6" providerId="AD" clId="Web-{88FAC16E-63A5-9E9B-1860-735A25924ECD}" dt="2023-06-22T14:10:22.627" v="34" actId="20577"/>
        <pc:sldMkLst>
          <pc:docMk/>
          <pc:sldMk cId="3628432314" sldId="262"/>
        </pc:sldMkLst>
        <pc:spChg chg="mod">
          <ac:chgData name="Rufaida Abdel latif Al talahmeh" userId="S::raaltalahmeh18@cit.just.edu.jo::21f47282-e899-46db-95ab-06392bcc7ea6" providerId="AD" clId="Web-{88FAC16E-63A5-9E9B-1860-735A25924ECD}" dt="2023-06-22T14:10:22.627" v="34" actId="20577"/>
          <ac:spMkLst>
            <pc:docMk/>
            <pc:sldMk cId="3628432314" sldId="262"/>
            <ac:spMk id="5" creationId="{4C937E7A-FE6C-D8B8-0EAB-2121FD3BA68B}"/>
          </ac:spMkLst>
        </pc:spChg>
      </pc:sldChg>
    </pc:docChg>
  </pc:docChgLst>
  <pc:docChgLst>
    <pc:chgData name="Rufaida Abdel latif Al talahmeh" userId="S::raaltalahmeh18@cit.just.edu.jo::21f47282-e899-46db-95ab-06392bcc7ea6" providerId="AD" clId="Web-{1A340899-46EE-C7E4-4A23-3B911E91160B}"/>
    <pc:docChg chg="addSld modSld">
      <pc:chgData name="Rufaida Abdel latif Al talahmeh" userId="S::raaltalahmeh18@cit.just.edu.jo::21f47282-e899-46db-95ab-06392bcc7ea6" providerId="AD" clId="Web-{1A340899-46EE-C7E4-4A23-3B911E91160B}" dt="2023-06-21T14:13:46.461" v="292"/>
      <pc:docMkLst>
        <pc:docMk/>
      </pc:docMkLst>
      <pc:sldChg chg="delSp">
        <pc:chgData name="Rufaida Abdel latif Al talahmeh" userId="S::raaltalahmeh18@cit.just.edu.jo::21f47282-e899-46db-95ab-06392bcc7ea6" providerId="AD" clId="Web-{1A340899-46EE-C7E4-4A23-3B911E91160B}" dt="2023-06-21T12:15:58.204" v="0"/>
        <pc:sldMkLst>
          <pc:docMk/>
          <pc:sldMk cId="109857222" sldId="256"/>
        </pc:sldMkLst>
        <pc:spChg chg="del">
          <ac:chgData name="Rufaida Abdel latif Al talahmeh" userId="S::raaltalahmeh18@cit.just.edu.jo::21f47282-e899-46db-95ab-06392bcc7ea6" providerId="AD" clId="Web-{1A340899-46EE-C7E4-4A23-3B911E91160B}" dt="2023-06-21T12:15:58.204" v="0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Rufaida Abdel latif Al talahmeh" userId="S::raaltalahmeh18@cit.just.edu.jo::21f47282-e899-46db-95ab-06392bcc7ea6" providerId="AD" clId="Web-{1A340899-46EE-C7E4-4A23-3B911E91160B}" dt="2023-06-21T13:29:06.577" v="176" actId="20577"/>
        <pc:sldMkLst>
          <pc:docMk/>
          <pc:sldMk cId="118027602" sldId="257"/>
        </pc:sldMkLst>
        <pc:spChg chg="mod">
          <ac:chgData name="Rufaida Abdel latif Al talahmeh" userId="S::raaltalahmeh18@cit.just.edu.jo::21f47282-e899-46db-95ab-06392bcc7ea6" providerId="AD" clId="Web-{1A340899-46EE-C7E4-4A23-3B911E91160B}" dt="2023-06-21T13:29:06.577" v="176" actId="20577"/>
          <ac:spMkLst>
            <pc:docMk/>
            <pc:sldMk cId="118027602" sldId="257"/>
            <ac:spMk id="3" creationId="{83854BFD-55ED-61B7-DFFA-6A5C0063E3A0}"/>
          </ac:spMkLst>
        </pc:spChg>
      </pc:sldChg>
      <pc:sldChg chg="addSp delSp modSp new mod setBg">
        <pc:chgData name="Rufaida Abdel latif Al talahmeh" userId="S::raaltalahmeh18@cit.just.edu.jo::21f47282-e899-46db-95ab-06392bcc7ea6" providerId="AD" clId="Web-{1A340899-46EE-C7E4-4A23-3B911E91160B}" dt="2023-06-21T14:13:46.461" v="292"/>
        <pc:sldMkLst>
          <pc:docMk/>
          <pc:sldMk cId="473890105" sldId="258"/>
        </pc:sldMkLst>
        <pc:spChg chg="mod">
          <ac:chgData name="Rufaida Abdel latif Al talahmeh" userId="S::raaltalahmeh18@cit.just.edu.jo::21f47282-e899-46db-95ab-06392bcc7ea6" providerId="AD" clId="Web-{1A340899-46EE-C7E4-4A23-3B911E91160B}" dt="2023-06-21T14:13:46.461" v="292"/>
          <ac:spMkLst>
            <pc:docMk/>
            <pc:sldMk cId="473890105" sldId="258"/>
            <ac:spMk id="2" creationId="{001C1D99-4DDF-3B3E-2DB6-B09EE17538F6}"/>
          </ac:spMkLst>
        </pc:spChg>
        <pc:spChg chg="mod">
          <ac:chgData name="Rufaida Abdel latif Al talahmeh" userId="S::raaltalahmeh18@cit.just.edu.jo::21f47282-e899-46db-95ab-06392bcc7ea6" providerId="AD" clId="Web-{1A340899-46EE-C7E4-4A23-3B911E91160B}" dt="2023-06-21T14:13:46.461" v="292"/>
          <ac:spMkLst>
            <pc:docMk/>
            <pc:sldMk cId="473890105" sldId="258"/>
            <ac:spMk id="3" creationId="{CC36CAAB-38A2-DEBD-BCBE-D526C77D4FE4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20.521" v="283"/>
          <ac:spMkLst>
            <pc:docMk/>
            <pc:sldMk cId="473890105" sldId="258"/>
            <ac:spMk id="10" creationId="{C1CA7196-CAF1-4234-8849-E335F0BCA3E8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20.521" v="283"/>
          <ac:spMkLst>
            <pc:docMk/>
            <pc:sldMk cId="473890105" sldId="258"/>
            <ac:spMk id="12" creationId="{8A7C3535-4FB5-4E5B-BDFE-FA61877AF1A9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23.100" v="285"/>
          <ac:spMkLst>
            <pc:docMk/>
            <pc:sldMk cId="473890105" sldId="258"/>
            <ac:spMk id="14" creationId="{3DC553A7-713D-4133-B393-5017EA4F2251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23.100" v="285"/>
          <ac:spMkLst>
            <pc:docMk/>
            <pc:sldMk cId="473890105" sldId="258"/>
            <ac:spMk id="15" creationId="{8A7C3535-4FB5-4E5B-BDFE-FA61877AF1A9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28.397" v="287"/>
          <ac:spMkLst>
            <pc:docMk/>
            <pc:sldMk cId="473890105" sldId="258"/>
            <ac:spMk id="17" creationId="{3DC553A7-713D-4133-B393-5017EA4F2251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28.397" v="287"/>
          <ac:spMkLst>
            <pc:docMk/>
            <pc:sldMk cId="473890105" sldId="258"/>
            <ac:spMk id="18" creationId="{8A7C3535-4FB5-4E5B-BDFE-FA61877AF1A9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42.179" v="289"/>
          <ac:spMkLst>
            <pc:docMk/>
            <pc:sldMk cId="473890105" sldId="258"/>
            <ac:spMk id="20" creationId="{D309FA25-1772-4961-90BE-D39F20067CD1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42.179" v="289"/>
          <ac:spMkLst>
            <pc:docMk/>
            <pc:sldMk cId="473890105" sldId="258"/>
            <ac:spMk id="21" creationId="{8A7C3535-4FB5-4E5B-BDFE-FA61877AF1A9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46.430" v="291"/>
          <ac:spMkLst>
            <pc:docMk/>
            <pc:sldMk cId="473890105" sldId="258"/>
            <ac:spMk id="23" creationId="{8246CC04-2A14-4599-8B94-8305E093BFB9}"/>
          </ac:spMkLst>
        </pc:spChg>
        <pc:spChg chg="add del">
          <ac:chgData name="Rufaida Abdel latif Al talahmeh" userId="S::raaltalahmeh18@cit.just.edu.jo::21f47282-e899-46db-95ab-06392bcc7ea6" providerId="AD" clId="Web-{1A340899-46EE-C7E4-4A23-3B911E91160B}" dt="2023-06-21T14:13:46.430" v="291"/>
          <ac:spMkLst>
            <pc:docMk/>
            <pc:sldMk cId="473890105" sldId="258"/>
            <ac:spMk id="24" creationId="{8A7C3535-4FB5-4E5B-BDFE-FA61877AF1A9}"/>
          </ac:spMkLst>
        </pc:spChg>
        <pc:spChg chg="add">
          <ac:chgData name="Rufaida Abdel latif Al talahmeh" userId="S::raaltalahmeh18@cit.just.edu.jo::21f47282-e899-46db-95ab-06392bcc7ea6" providerId="AD" clId="Web-{1A340899-46EE-C7E4-4A23-3B911E91160B}" dt="2023-06-21T14:13:46.461" v="292"/>
          <ac:spMkLst>
            <pc:docMk/>
            <pc:sldMk cId="473890105" sldId="258"/>
            <ac:spMk id="26" creationId="{3DC553A7-713D-4133-B393-5017EA4F2251}"/>
          </ac:spMkLst>
        </pc:spChg>
        <pc:spChg chg="add">
          <ac:chgData name="Rufaida Abdel latif Al talahmeh" userId="S::raaltalahmeh18@cit.just.edu.jo::21f47282-e899-46db-95ab-06392bcc7ea6" providerId="AD" clId="Web-{1A340899-46EE-C7E4-4A23-3B911E91160B}" dt="2023-06-21T14:13:46.461" v="292"/>
          <ac:spMkLst>
            <pc:docMk/>
            <pc:sldMk cId="473890105" sldId="258"/>
            <ac:spMk id="27" creationId="{8A7C3535-4FB5-4E5B-BDFE-FA61877AF1A9}"/>
          </ac:spMkLst>
        </pc:spChg>
        <pc:graphicFrameChg chg="add mod modGraphic">
          <ac:chgData name="Rufaida Abdel latif Al talahmeh" userId="S::raaltalahmeh18@cit.just.edu.jo::21f47282-e899-46db-95ab-06392bcc7ea6" providerId="AD" clId="Web-{1A340899-46EE-C7E4-4A23-3B911E91160B}" dt="2023-06-21T14:13:46.461" v="292"/>
          <ac:graphicFrameMkLst>
            <pc:docMk/>
            <pc:sldMk cId="473890105" sldId="258"/>
            <ac:graphicFrameMk id="5" creationId="{F568CB54-1E67-18E2-BEA8-5CA845E269FA}"/>
          </ac:graphicFrameMkLst>
        </pc:graphicFrameChg>
      </pc:sldChg>
    </pc:docChg>
  </pc:docChgLst>
  <pc:docChgLst>
    <pc:chgData name="Rufaida Abdel latif Al talahmeh" userId="S::raaltalahmeh18@cit.just.edu.jo::21f47282-e899-46db-95ab-06392bcc7ea6" providerId="AD" clId="Web-{C634B61C-C636-7A35-1615-7EBAD491E566}"/>
    <pc:docChg chg="delSld modSld">
      <pc:chgData name="Rufaida Abdel latif Al talahmeh" userId="S::raaltalahmeh18@cit.just.edu.jo::21f47282-e899-46db-95ab-06392bcc7ea6" providerId="AD" clId="Web-{C634B61C-C636-7A35-1615-7EBAD491E566}" dt="2023-06-24T00:48:55.356" v="130" actId="14100"/>
      <pc:docMkLst>
        <pc:docMk/>
      </pc:docMkLst>
      <pc:sldChg chg="modSp">
        <pc:chgData name="Rufaida Abdel latif Al talahmeh" userId="S::raaltalahmeh18@cit.just.edu.jo::21f47282-e899-46db-95ab-06392bcc7ea6" providerId="AD" clId="Web-{C634B61C-C636-7A35-1615-7EBAD491E566}" dt="2023-06-23T20:50:40.738" v="3" actId="20577"/>
        <pc:sldMkLst>
          <pc:docMk/>
          <pc:sldMk cId="118027602" sldId="257"/>
        </pc:sldMkLst>
        <pc:spChg chg="mod">
          <ac:chgData name="Rufaida Abdel latif Al talahmeh" userId="S::raaltalahmeh18@cit.just.edu.jo::21f47282-e899-46db-95ab-06392bcc7ea6" providerId="AD" clId="Web-{C634B61C-C636-7A35-1615-7EBAD491E566}" dt="2023-06-23T20:50:40.738" v="3" actId="20577"/>
          <ac:spMkLst>
            <pc:docMk/>
            <pc:sldMk cId="118027602" sldId="257"/>
            <ac:spMk id="3" creationId="{83854BFD-55ED-61B7-DFFA-6A5C0063E3A0}"/>
          </ac:spMkLst>
        </pc:spChg>
      </pc:sldChg>
      <pc:sldChg chg="modSp">
        <pc:chgData name="Rufaida Abdel latif Al talahmeh" userId="S::raaltalahmeh18@cit.just.edu.jo::21f47282-e899-46db-95ab-06392bcc7ea6" providerId="AD" clId="Web-{C634B61C-C636-7A35-1615-7EBAD491E566}" dt="2023-06-24T00:10:31.569" v="50" actId="20577"/>
        <pc:sldMkLst>
          <pc:docMk/>
          <pc:sldMk cId="473890105" sldId="258"/>
        </pc:sldMkLst>
        <pc:spChg chg="mod">
          <ac:chgData name="Rufaida Abdel latif Al talahmeh" userId="S::raaltalahmeh18@cit.just.edu.jo::21f47282-e899-46db-95ab-06392bcc7ea6" providerId="AD" clId="Web-{C634B61C-C636-7A35-1615-7EBAD491E566}" dt="2023-06-24T00:10:31.569" v="50" actId="20577"/>
          <ac:spMkLst>
            <pc:docMk/>
            <pc:sldMk cId="473890105" sldId="258"/>
            <ac:spMk id="6" creationId="{5E4E0854-644B-9410-DF76-5808F8FC07B8}"/>
          </ac:spMkLst>
        </pc:spChg>
        <pc:graphicFrameChg chg="mod modGraphic">
          <ac:chgData name="Rufaida Abdel latif Al talahmeh" userId="S::raaltalahmeh18@cit.just.edu.jo::21f47282-e899-46db-95ab-06392bcc7ea6" providerId="AD" clId="Web-{C634B61C-C636-7A35-1615-7EBAD491E566}" dt="2023-06-24T00:01:45.390" v="7"/>
          <ac:graphicFrameMkLst>
            <pc:docMk/>
            <pc:sldMk cId="473890105" sldId="258"/>
            <ac:graphicFrameMk id="5" creationId="{F568CB54-1E67-18E2-BEA8-5CA845E269FA}"/>
          </ac:graphicFrameMkLst>
        </pc:graphicFrameChg>
      </pc:sldChg>
      <pc:sldChg chg="modSp">
        <pc:chgData name="Rufaida Abdel latif Al talahmeh" userId="S::raaltalahmeh18@cit.just.edu.jo::21f47282-e899-46db-95ab-06392bcc7ea6" providerId="AD" clId="Web-{C634B61C-C636-7A35-1615-7EBAD491E566}" dt="2023-06-24T00:48:55.356" v="130" actId="14100"/>
        <pc:sldMkLst>
          <pc:docMk/>
          <pc:sldMk cId="3104460633" sldId="266"/>
        </pc:sldMkLst>
        <pc:spChg chg="mod">
          <ac:chgData name="Rufaida Abdel latif Al talahmeh" userId="S::raaltalahmeh18@cit.just.edu.jo::21f47282-e899-46db-95ab-06392bcc7ea6" providerId="AD" clId="Web-{C634B61C-C636-7A35-1615-7EBAD491E566}" dt="2023-06-24T00:48:55.356" v="130" actId="14100"/>
          <ac:spMkLst>
            <pc:docMk/>
            <pc:sldMk cId="3104460633" sldId="266"/>
            <ac:spMk id="2" creationId="{E9F701AE-BC55-D2B1-DCA7-16C44737BDFE}"/>
          </ac:spMkLst>
        </pc:spChg>
      </pc:sldChg>
      <pc:sldChg chg="del">
        <pc:chgData name="Rufaida Abdel latif Al talahmeh" userId="S::raaltalahmeh18@cit.just.edu.jo::21f47282-e899-46db-95ab-06392bcc7ea6" providerId="AD" clId="Web-{C634B61C-C636-7A35-1615-7EBAD491E566}" dt="2023-06-23T23:40:22.185" v="4"/>
        <pc:sldMkLst>
          <pc:docMk/>
          <pc:sldMk cId="2273656120" sldId="269"/>
        </pc:sldMkLst>
      </pc:sldChg>
      <pc:sldChg chg="modSp">
        <pc:chgData name="Rufaida Abdel latif Al talahmeh" userId="S::raaltalahmeh18@cit.just.edu.jo::21f47282-e899-46db-95ab-06392bcc7ea6" providerId="AD" clId="Web-{C634B61C-C636-7A35-1615-7EBAD491E566}" dt="2023-06-24T00:13:51.860" v="56" actId="20577"/>
        <pc:sldMkLst>
          <pc:docMk/>
          <pc:sldMk cId="1725142356" sldId="270"/>
        </pc:sldMkLst>
        <pc:graphicFrameChg chg="modGraphic">
          <ac:chgData name="Rufaida Abdel latif Al talahmeh" userId="S::raaltalahmeh18@cit.just.edu.jo::21f47282-e899-46db-95ab-06392bcc7ea6" providerId="AD" clId="Web-{C634B61C-C636-7A35-1615-7EBAD491E566}" dt="2023-06-24T00:13:51.860" v="56" actId="20577"/>
          <ac:graphicFrameMkLst>
            <pc:docMk/>
            <pc:sldMk cId="1725142356" sldId="270"/>
            <ac:graphicFrameMk id="33" creationId="{0F1D733E-C820-E237-DDD5-646193B88207}"/>
          </ac:graphicFrameMkLst>
        </pc:graphicFrameChg>
      </pc:sldChg>
      <pc:sldChg chg="addSp modSp">
        <pc:chgData name="Rufaida Abdel latif Al talahmeh" userId="S::raaltalahmeh18@cit.just.edu.jo::21f47282-e899-46db-95ab-06392bcc7ea6" providerId="AD" clId="Web-{C634B61C-C636-7A35-1615-7EBAD491E566}" dt="2023-06-24T00:19:14.878" v="128" actId="1076"/>
        <pc:sldMkLst>
          <pc:docMk/>
          <pc:sldMk cId="4148392354" sldId="271"/>
        </pc:sldMkLst>
        <pc:spChg chg="mod">
          <ac:chgData name="Rufaida Abdel latif Al talahmeh" userId="S::raaltalahmeh18@cit.just.edu.jo::21f47282-e899-46db-95ab-06392bcc7ea6" providerId="AD" clId="Web-{C634B61C-C636-7A35-1615-7EBAD491E566}" dt="2023-06-24T00:19:14.878" v="128" actId="1076"/>
          <ac:spMkLst>
            <pc:docMk/>
            <pc:sldMk cId="4148392354" sldId="271"/>
            <ac:spMk id="68" creationId="{9099245A-DD02-1C5C-86D6-2375297D3716}"/>
          </ac:spMkLst>
        </pc:spChg>
        <pc:spChg chg="add mod">
          <ac:chgData name="Rufaida Abdel latif Al talahmeh" userId="S::raaltalahmeh18@cit.just.edu.jo::21f47282-e899-46db-95ab-06392bcc7ea6" providerId="AD" clId="Web-{C634B61C-C636-7A35-1615-7EBAD491E566}" dt="2023-06-24T00:18:46.393" v="123" actId="20577"/>
          <ac:spMkLst>
            <pc:docMk/>
            <pc:sldMk cId="4148392354" sldId="271"/>
            <ac:spMk id="71" creationId="{95DEC03B-8641-D28C-2663-BF8BB3BECD0F}"/>
          </ac:spMkLst>
        </pc:spChg>
        <pc:graphicFrameChg chg="mod modGraphic">
          <ac:chgData name="Rufaida Abdel latif Al talahmeh" userId="S::raaltalahmeh18@cit.just.edu.jo::21f47282-e899-46db-95ab-06392bcc7ea6" providerId="AD" clId="Web-{C634B61C-C636-7A35-1615-7EBAD491E566}" dt="2023-06-24T00:18:56.518" v="124" actId="1076"/>
          <ac:graphicFrameMkLst>
            <pc:docMk/>
            <pc:sldMk cId="4148392354" sldId="271"/>
            <ac:graphicFrameMk id="33" creationId="{0F1D733E-C820-E237-DDD5-646193B88207}"/>
          </ac:graphicFrameMkLst>
        </pc:graphicFrameChg>
      </pc:sldChg>
    </pc:docChg>
  </pc:docChgLst>
  <pc:docChgLst>
    <pc:chgData name="SEWAR MOHAMMAD GARIBEH" userId="S::smgaribeh18@cit.just.edu.jo::8d9cadc2-c803-4bb1-97b8-823d7ea210cf" providerId="AD" clId="Web-{F786C5B5-20C0-0E58-EEF3-4A39BCD67445}"/>
    <pc:docChg chg="delSld modSld">
      <pc:chgData name="SEWAR MOHAMMAD GARIBEH" userId="S::smgaribeh18@cit.just.edu.jo::8d9cadc2-c803-4bb1-97b8-823d7ea210cf" providerId="AD" clId="Web-{F786C5B5-20C0-0E58-EEF3-4A39BCD67445}" dt="2023-07-19T19:35:44.168" v="16" actId="1076"/>
      <pc:docMkLst>
        <pc:docMk/>
      </pc:docMkLst>
      <pc:sldChg chg="modSp">
        <pc:chgData name="SEWAR MOHAMMAD GARIBEH" userId="S::smgaribeh18@cit.just.edu.jo::8d9cadc2-c803-4bb1-97b8-823d7ea210cf" providerId="AD" clId="Web-{F786C5B5-20C0-0E58-EEF3-4A39BCD67445}" dt="2023-07-19T19:28:43.941" v="15" actId="20577"/>
        <pc:sldMkLst>
          <pc:docMk/>
          <pc:sldMk cId="1131518798" sldId="261"/>
        </pc:sldMkLst>
        <pc:spChg chg="mod">
          <ac:chgData name="SEWAR MOHAMMAD GARIBEH" userId="S::smgaribeh18@cit.just.edu.jo::8d9cadc2-c803-4bb1-97b8-823d7ea210cf" providerId="AD" clId="Web-{F786C5B5-20C0-0E58-EEF3-4A39BCD67445}" dt="2023-07-19T19:28:43.941" v="15" actId="20577"/>
          <ac:spMkLst>
            <pc:docMk/>
            <pc:sldMk cId="1131518798" sldId="261"/>
            <ac:spMk id="9" creationId="{322B7315-F1C3-7659-6730-C5FEDA6F9842}"/>
          </ac:spMkLst>
        </pc:spChg>
      </pc:sldChg>
      <pc:sldChg chg="modSp">
        <pc:chgData name="SEWAR MOHAMMAD GARIBEH" userId="S::smgaribeh18@cit.just.edu.jo::8d9cadc2-c803-4bb1-97b8-823d7ea210cf" providerId="AD" clId="Web-{F786C5B5-20C0-0E58-EEF3-4A39BCD67445}" dt="2023-07-19T19:35:44.168" v="16" actId="1076"/>
        <pc:sldMkLst>
          <pc:docMk/>
          <pc:sldMk cId="3628432314" sldId="262"/>
        </pc:sldMkLst>
        <pc:picChg chg="mod">
          <ac:chgData name="SEWAR MOHAMMAD GARIBEH" userId="S::smgaribeh18@cit.just.edu.jo::8d9cadc2-c803-4bb1-97b8-823d7ea210cf" providerId="AD" clId="Web-{F786C5B5-20C0-0E58-EEF3-4A39BCD67445}" dt="2023-07-19T16:33:52.748" v="5" actId="1076"/>
          <ac:picMkLst>
            <pc:docMk/>
            <pc:sldMk cId="3628432314" sldId="262"/>
            <ac:picMk id="2" creationId="{05E3438C-F8C2-9E2E-1E68-32A6CB32692A}"/>
          </ac:picMkLst>
        </pc:picChg>
        <pc:picChg chg="mod">
          <ac:chgData name="SEWAR MOHAMMAD GARIBEH" userId="S::smgaribeh18@cit.just.edu.jo::8d9cadc2-c803-4bb1-97b8-823d7ea210cf" providerId="AD" clId="Web-{F786C5B5-20C0-0E58-EEF3-4A39BCD67445}" dt="2023-07-19T16:33:55.138" v="6" actId="1076"/>
          <ac:picMkLst>
            <pc:docMk/>
            <pc:sldMk cId="3628432314" sldId="262"/>
            <ac:picMk id="4" creationId="{00569921-688D-7FB1-2DBE-F537E1113CBE}"/>
          </ac:picMkLst>
        </pc:picChg>
        <pc:picChg chg="mod">
          <ac:chgData name="SEWAR MOHAMMAD GARIBEH" userId="S::smgaribeh18@cit.just.edu.jo::8d9cadc2-c803-4bb1-97b8-823d7ea210cf" providerId="AD" clId="Web-{F786C5B5-20C0-0E58-EEF3-4A39BCD67445}" dt="2023-07-19T17:56:35.127" v="13" actId="1076"/>
          <ac:picMkLst>
            <pc:docMk/>
            <pc:sldMk cId="3628432314" sldId="262"/>
            <ac:picMk id="8" creationId="{3EC4C0E7-E342-F996-0E42-C2D69A50170B}"/>
          </ac:picMkLst>
        </pc:picChg>
        <pc:picChg chg="mod">
          <ac:chgData name="SEWAR MOHAMMAD GARIBEH" userId="S::smgaribeh18@cit.just.edu.jo::8d9cadc2-c803-4bb1-97b8-823d7ea210cf" providerId="AD" clId="Web-{F786C5B5-20C0-0E58-EEF3-4A39BCD67445}" dt="2023-07-19T19:35:44.168" v="16" actId="1076"/>
          <ac:picMkLst>
            <pc:docMk/>
            <pc:sldMk cId="3628432314" sldId="262"/>
            <ac:picMk id="10" creationId="{4062E59D-82CB-99C6-11AA-096BF2EA6079}"/>
          </ac:picMkLst>
        </pc:picChg>
      </pc:sldChg>
      <pc:sldChg chg="del">
        <pc:chgData name="SEWAR MOHAMMAD GARIBEH" userId="S::smgaribeh18@cit.just.edu.jo::8d9cadc2-c803-4bb1-97b8-823d7ea210cf" providerId="AD" clId="Web-{F786C5B5-20C0-0E58-EEF3-4A39BCD67445}" dt="2023-07-19T10:15:38.344" v="0"/>
        <pc:sldMkLst>
          <pc:docMk/>
          <pc:sldMk cId="2209654779" sldId="267"/>
        </pc:sldMkLst>
      </pc:sldChg>
    </pc:docChg>
  </pc:docChgLst>
  <pc:docChgLst>
    <pc:chgData name="Rufaida Abdel latif Al talahmeh" userId="S::raaltalahmeh18@cit.just.edu.jo::21f47282-e899-46db-95ab-06392bcc7ea6" providerId="AD" clId="Web-{25978C57-88CD-ED83-ED0F-E21254C61518}"/>
    <pc:docChg chg="addSld delSld modSld">
      <pc:chgData name="Rufaida Abdel latif Al talahmeh" userId="S::raaltalahmeh18@cit.just.edu.jo::21f47282-e899-46db-95ab-06392bcc7ea6" providerId="AD" clId="Web-{25978C57-88CD-ED83-ED0F-E21254C61518}" dt="2023-06-24T15:40:31.865" v="767" actId="1076"/>
      <pc:docMkLst>
        <pc:docMk/>
      </pc:docMkLst>
      <pc:sldChg chg="modSp">
        <pc:chgData name="Rufaida Abdel latif Al talahmeh" userId="S::raaltalahmeh18@cit.just.edu.jo::21f47282-e899-46db-95ab-06392bcc7ea6" providerId="AD" clId="Web-{25978C57-88CD-ED83-ED0F-E21254C61518}" dt="2023-06-24T15:20:19.097" v="545"/>
        <pc:sldMkLst>
          <pc:docMk/>
          <pc:sldMk cId="473890105" sldId="258"/>
        </pc:sldMkLst>
        <pc:spChg chg="mod">
          <ac:chgData name="Rufaida Abdel latif Al talahmeh" userId="S::raaltalahmeh18@cit.just.edu.jo::21f47282-e899-46db-95ab-06392bcc7ea6" providerId="AD" clId="Web-{25978C57-88CD-ED83-ED0F-E21254C61518}" dt="2023-06-24T15:19:56.253" v="531" actId="14100"/>
          <ac:spMkLst>
            <pc:docMk/>
            <pc:sldMk cId="473890105" sldId="258"/>
            <ac:spMk id="3" creationId="{CC36CAAB-38A2-DEBD-BCBE-D526C77D4FE4}"/>
          </ac:spMkLst>
        </pc:spChg>
        <pc:spChg chg="mod">
          <ac:chgData name="Rufaida Abdel latif Al talahmeh" userId="S::raaltalahmeh18@cit.just.edu.jo::21f47282-e899-46db-95ab-06392bcc7ea6" providerId="AD" clId="Web-{25978C57-88CD-ED83-ED0F-E21254C61518}" dt="2023-06-24T15:19:46.143" v="529" actId="20577"/>
          <ac:spMkLst>
            <pc:docMk/>
            <pc:sldMk cId="473890105" sldId="258"/>
            <ac:spMk id="6" creationId="{5E4E0854-644B-9410-DF76-5808F8FC07B8}"/>
          </ac:spMkLst>
        </pc:spChg>
        <pc:graphicFrameChg chg="mod modGraphic">
          <ac:chgData name="Rufaida Abdel latif Al talahmeh" userId="S::raaltalahmeh18@cit.just.edu.jo::21f47282-e899-46db-95ab-06392bcc7ea6" providerId="AD" clId="Web-{25978C57-88CD-ED83-ED0F-E21254C61518}" dt="2023-06-24T15:20:19.097" v="545"/>
          <ac:graphicFrameMkLst>
            <pc:docMk/>
            <pc:sldMk cId="473890105" sldId="258"/>
            <ac:graphicFrameMk id="5" creationId="{F568CB54-1E67-18E2-BEA8-5CA845E269FA}"/>
          </ac:graphicFrameMkLst>
        </pc:graphicFrameChg>
      </pc:sldChg>
      <pc:sldChg chg="addSp delSp modSp">
        <pc:chgData name="Rufaida Abdel latif Al talahmeh" userId="S::raaltalahmeh18@cit.just.edu.jo::21f47282-e899-46db-95ab-06392bcc7ea6" providerId="AD" clId="Web-{25978C57-88CD-ED83-ED0F-E21254C61518}" dt="2023-06-24T15:40:31.865" v="767" actId="1076"/>
        <pc:sldMkLst>
          <pc:docMk/>
          <pc:sldMk cId="4254515993" sldId="263"/>
        </pc:sldMkLst>
        <pc:spChg chg="mod">
          <ac:chgData name="Rufaida Abdel latif Al talahmeh" userId="S::raaltalahmeh18@cit.just.edu.jo::21f47282-e899-46db-95ab-06392bcc7ea6" providerId="AD" clId="Web-{25978C57-88CD-ED83-ED0F-E21254C61518}" dt="2023-06-24T14:24:21.461" v="331" actId="1076"/>
          <ac:spMkLst>
            <pc:docMk/>
            <pc:sldMk cId="4254515993" sldId="263"/>
            <ac:spMk id="2" creationId="{F07C1521-75DE-7DF9-6CB1-4923B9A84725}"/>
          </ac:spMkLst>
        </pc:spChg>
        <pc:spChg chg="mod">
          <ac:chgData name="Rufaida Abdel latif Al talahmeh" userId="S::raaltalahmeh18@cit.just.edu.jo::21f47282-e899-46db-95ab-06392bcc7ea6" providerId="AD" clId="Web-{25978C57-88CD-ED83-ED0F-E21254C61518}" dt="2023-06-24T14:24:27.617" v="332" actId="1076"/>
          <ac:spMkLst>
            <pc:docMk/>
            <pc:sldMk cId="4254515993" sldId="263"/>
            <ac:spMk id="4" creationId="{868E7D27-D4BA-1E52-DE45-103DBB34B3FE}"/>
          </ac:spMkLst>
        </pc:spChg>
        <pc:spChg chg="del">
          <ac:chgData name="Rufaida Abdel latif Al talahmeh" userId="S::raaltalahmeh18@cit.just.edu.jo::21f47282-e899-46db-95ab-06392bcc7ea6" providerId="AD" clId="Web-{25978C57-88CD-ED83-ED0F-E21254C61518}" dt="2023-06-24T14:24:12.585" v="330"/>
          <ac:spMkLst>
            <pc:docMk/>
            <pc:sldMk cId="4254515993" sldId="263"/>
            <ac:spMk id="20" creationId="{9D949742-730C-4F7B-88BE-E4E69F6D1C64}"/>
          </ac:spMkLst>
        </pc:spChg>
        <pc:spChg chg="del">
          <ac:chgData name="Rufaida Abdel latif Al talahmeh" userId="S::raaltalahmeh18@cit.just.edu.jo::21f47282-e899-46db-95ab-06392bcc7ea6" providerId="AD" clId="Web-{25978C57-88CD-ED83-ED0F-E21254C61518}" dt="2023-06-24T14:24:12.585" v="330"/>
          <ac:spMkLst>
            <pc:docMk/>
            <pc:sldMk cId="4254515993" sldId="263"/>
            <ac:spMk id="21" creationId="{DC5C0732-01DA-4A7C-ABF5-56B3C5B039CD}"/>
          </ac:spMkLst>
        </pc:spChg>
        <pc:spChg chg="add">
          <ac:chgData name="Rufaida Abdel latif Al talahmeh" userId="S::raaltalahmeh18@cit.just.edu.jo::21f47282-e899-46db-95ab-06392bcc7ea6" providerId="AD" clId="Web-{25978C57-88CD-ED83-ED0F-E21254C61518}" dt="2023-06-24T14:24:12.585" v="330"/>
          <ac:spMkLst>
            <pc:docMk/>
            <pc:sldMk cId="4254515993" sldId="263"/>
            <ac:spMk id="26" creationId="{10EE8294-4110-44EB-8577-6CA8DF797A49}"/>
          </ac:spMkLst>
        </pc:spChg>
        <pc:spChg chg="add">
          <ac:chgData name="Rufaida Abdel latif Al talahmeh" userId="S::raaltalahmeh18@cit.just.edu.jo::21f47282-e899-46db-95ab-06392bcc7ea6" providerId="AD" clId="Web-{25978C57-88CD-ED83-ED0F-E21254C61518}" dt="2023-06-24T14:24:12.585" v="330"/>
          <ac:spMkLst>
            <pc:docMk/>
            <pc:sldMk cId="4254515993" sldId="263"/>
            <ac:spMk id="28" creationId="{7C45E44A-48F0-452E-94AB-C02C0355C6C5}"/>
          </ac:spMkLst>
        </pc:spChg>
        <pc:picChg chg="mod">
          <ac:chgData name="Rufaida Abdel latif Al talahmeh" userId="S::raaltalahmeh18@cit.just.edu.jo::21f47282-e899-46db-95ab-06392bcc7ea6" providerId="AD" clId="Web-{25978C57-88CD-ED83-ED0F-E21254C61518}" dt="2023-06-24T15:40:31.865" v="767" actId="1076"/>
          <ac:picMkLst>
            <pc:docMk/>
            <pc:sldMk cId="4254515993" sldId="263"/>
            <ac:picMk id="5" creationId="{5EA5C3F2-1C62-BE4F-EE42-9DF1FA36412D}"/>
          </ac:picMkLst>
        </pc:picChg>
      </pc:sldChg>
      <pc:sldChg chg="modSp del">
        <pc:chgData name="Rufaida Abdel latif Al talahmeh" userId="S::raaltalahmeh18@cit.just.edu.jo::21f47282-e899-46db-95ab-06392bcc7ea6" providerId="AD" clId="Web-{25978C57-88CD-ED83-ED0F-E21254C61518}" dt="2023-06-24T15:39:03.002" v="766"/>
        <pc:sldMkLst>
          <pc:docMk/>
          <pc:sldMk cId="3104460633" sldId="266"/>
        </pc:sldMkLst>
        <pc:spChg chg="mod">
          <ac:chgData name="Rufaida Abdel latif Al talahmeh" userId="S::raaltalahmeh18@cit.just.edu.jo::21f47282-e899-46db-95ab-06392bcc7ea6" providerId="AD" clId="Web-{25978C57-88CD-ED83-ED0F-E21254C61518}" dt="2023-06-24T15:34:55.837" v="765" actId="20577"/>
          <ac:spMkLst>
            <pc:docMk/>
            <pc:sldMk cId="3104460633" sldId="266"/>
            <ac:spMk id="2" creationId="{E9F701AE-BC55-D2B1-DCA7-16C44737BDFE}"/>
          </ac:spMkLst>
        </pc:spChg>
      </pc:sldChg>
      <pc:sldChg chg="addSp delSp modSp mod setBg">
        <pc:chgData name="Rufaida Abdel latif Al talahmeh" userId="S::raaltalahmeh18@cit.just.edu.jo::21f47282-e899-46db-95ab-06392bcc7ea6" providerId="AD" clId="Web-{25978C57-88CD-ED83-ED0F-E21254C61518}" dt="2023-06-24T14:00:06.530" v="314" actId="20577"/>
        <pc:sldMkLst>
          <pc:docMk/>
          <pc:sldMk cId="851647331" sldId="274"/>
        </pc:sldMkLst>
        <pc:spChg chg="mod">
          <ac:chgData name="Rufaida Abdel latif Al talahmeh" userId="S::raaltalahmeh18@cit.just.edu.jo::21f47282-e899-46db-95ab-06392bcc7ea6" providerId="AD" clId="Web-{25978C57-88CD-ED83-ED0F-E21254C61518}" dt="2023-06-24T12:33:41.758" v="117" actId="1076"/>
          <ac:spMkLst>
            <pc:docMk/>
            <pc:sldMk cId="851647331" sldId="274"/>
            <ac:spMk id="2" creationId="{CB6154ED-1E90-8D1E-3F59-ED9E554CA36D}"/>
          </ac:spMkLst>
        </pc:spChg>
        <pc:spChg chg="mod">
          <ac:chgData name="Rufaida Abdel latif Al talahmeh" userId="S::raaltalahmeh18@cit.just.edu.jo::21f47282-e899-46db-95ab-06392bcc7ea6" providerId="AD" clId="Web-{25978C57-88CD-ED83-ED0F-E21254C61518}" dt="2023-06-24T14:00:06.530" v="314" actId="20577"/>
          <ac:spMkLst>
            <pc:docMk/>
            <pc:sldMk cId="851647331" sldId="274"/>
            <ac:spMk id="3" creationId="{F1CDB990-5FC7-5F79-FB1F-953F78943FB0}"/>
          </ac:spMkLst>
        </pc:spChg>
        <pc:spChg chg="add mod">
          <ac:chgData name="Rufaida Abdel latif Al talahmeh" userId="S::raaltalahmeh18@cit.just.edu.jo::21f47282-e899-46db-95ab-06392bcc7ea6" providerId="AD" clId="Web-{25978C57-88CD-ED83-ED0F-E21254C61518}" dt="2023-06-24T12:37:14.934" v="138" actId="1076"/>
          <ac:spMkLst>
            <pc:docMk/>
            <pc:sldMk cId="851647331" sldId="274"/>
            <ac:spMk id="4" creationId="{0FBB25C0-74EF-F2E0-AFD3-DE44912E599B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2:31:52.193" v="109"/>
          <ac:spMkLst>
            <pc:docMk/>
            <pc:sldMk cId="851647331" sldId="274"/>
            <ac:spMk id="10" creationId="{C1CA7196-CAF1-4234-8849-E335F0BCA3E8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2:31:52.193" v="109"/>
          <ac:spMkLst>
            <pc:docMk/>
            <pc:sldMk cId="851647331" sldId="274"/>
            <ac:spMk id="12" creationId="{8A7C3535-4FB5-4E5B-BDFE-FA61877AF1A9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2:31:52.178" v="108"/>
          <ac:spMkLst>
            <pc:docMk/>
            <pc:sldMk cId="851647331" sldId="274"/>
            <ac:spMk id="17" creationId="{8246CC04-2A14-4599-8B94-8305E093BFB9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2:31:52.178" v="108"/>
          <ac:spMkLst>
            <pc:docMk/>
            <pc:sldMk cId="851647331" sldId="274"/>
            <ac:spMk id="19" creationId="{8A7C3535-4FB5-4E5B-BDFE-FA61877AF1A9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2:32:53.648" v="112"/>
          <ac:spMkLst>
            <pc:docMk/>
            <pc:sldMk cId="851647331" sldId="274"/>
            <ac:spMk id="21" creationId="{C1CA7196-CAF1-4234-8849-E335F0BCA3E8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2:32:53.648" v="112"/>
          <ac:spMkLst>
            <pc:docMk/>
            <pc:sldMk cId="851647331" sldId="274"/>
            <ac:spMk id="22" creationId="{8A7C3535-4FB5-4E5B-BDFE-FA61877AF1A9}"/>
          </ac:spMkLst>
        </pc:spChg>
        <pc:spChg chg="add">
          <ac:chgData name="Rufaida Abdel latif Al talahmeh" userId="S::raaltalahmeh18@cit.just.edu.jo::21f47282-e899-46db-95ab-06392bcc7ea6" providerId="AD" clId="Web-{25978C57-88CD-ED83-ED0F-E21254C61518}" dt="2023-06-24T12:32:53.648" v="112"/>
          <ac:spMkLst>
            <pc:docMk/>
            <pc:sldMk cId="851647331" sldId="274"/>
            <ac:spMk id="27" creationId="{C1CA7196-CAF1-4234-8849-E335F0BCA3E8}"/>
          </ac:spMkLst>
        </pc:spChg>
        <pc:spChg chg="add">
          <ac:chgData name="Rufaida Abdel latif Al talahmeh" userId="S::raaltalahmeh18@cit.just.edu.jo::21f47282-e899-46db-95ab-06392bcc7ea6" providerId="AD" clId="Web-{25978C57-88CD-ED83-ED0F-E21254C61518}" dt="2023-06-24T12:32:53.648" v="112"/>
          <ac:spMkLst>
            <pc:docMk/>
            <pc:sldMk cId="851647331" sldId="274"/>
            <ac:spMk id="29" creationId="{8A7C3535-4FB5-4E5B-BDFE-FA61877AF1A9}"/>
          </ac:spMkLst>
        </pc:spChg>
        <pc:graphicFrameChg chg="mod modGraphic">
          <ac:chgData name="Rufaida Abdel latif Al talahmeh" userId="S::raaltalahmeh18@cit.just.edu.jo::21f47282-e899-46db-95ab-06392bcc7ea6" providerId="AD" clId="Web-{25978C57-88CD-ED83-ED0F-E21254C61518}" dt="2023-06-24T12:36:53.074" v="135" actId="1076"/>
          <ac:graphicFrameMkLst>
            <pc:docMk/>
            <pc:sldMk cId="851647331" sldId="274"/>
            <ac:graphicFrameMk id="5" creationId="{12BBCF5D-B67B-0D00-38BA-BEB6570BE6FF}"/>
          </ac:graphicFrameMkLst>
        </pc:graphicFrameChg>
      </pc:sldChg>
      <pc:sldChg chg="addSp delSp modSp">
        <pc:chgData name="Rufaida Abdel latif Al talahmeh" userId="S::raaltalahmeh18@cit.just.edu.jo::21f47282-e899-46db-95ab-06392bcc7ea6" providerId="AD" clId="Web-{25978C57-88CD-ED83-ED0F-E21254C61518}" dt="2023-06-24T15:22:04.367" v="684"/>
        <pc:sldMkLst>
          <pc:docMk/>
          <pc:sldMk cId="3445008023" sldId="275"/>
        </pc:sldMkLst>
        <pc:spChg chg="mod">
          <ac:chgData name="Rufaida Abdel latif Al talahmeh" userId="S::raaltalahmeh18@cit.just.edu.jo::21f47282-e899-46db-95ab-06392bcc7ea6" providerId="AD" clId="Web-{25978C57-88CD-ED83-ED0F-E21254C61518}" dt="2023-06-24T15:06:23.021" v="444" actId="14100"/>
          <ac:spMkLst>
            <pc:docMk/>
            <pc:sldMk cId="3445008023" sldId="275"/>
            <ac:spMk id="2" creationId="{401AB381-DB54-23ED-37B3-1F498BCDFA48}"/>
          </ac:spMkLst>
        </pc:spChg>
        <pc:spChg chg="add mod">
          <ac:chgData name="Rufaida Abdel latif Al talahmeh" userId="S::raaltalahmeh18@cit.just.edu.jo::21f47282-e899-46db-95ab-06392bcc7ea6" providerId="AD" clId="Web-{25978C57-88CD-ED83-ED0F-E21254C61518}" dt="2023-06-24T15:08:27.650" v="460" actId="20577"/>
          <ac:spMkLst>
            <pc:docMk/>
            <pc:sldMk cId="3445008023" sldId="275"/>
            <ac:spMk id="3" creationId="{55E3CE0A-4316-FF04-DC90-061E95BC6CB3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3:57:24.055" v="310"/>
          <ac:spMkLst>
            <pc:docMk/>
            <pc:sldMk cId="3445008023" sldId="275"/>
            <ac:spMk id="19" creationId="{ECD538B8-489B-407A-A760-436DB4C563CC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3:57:24.008" v="309"/>
          <ac:spMkLst>
            <pc:docMk/>
            <pc:sldMk cId="3445008023" sldId="275"/>
            <ac:spMk id="24" creationId="{6A345A9C-E07D-45D3-A710-DDECB3F9945A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3:57:24.008" v="309"/>
          <ac:spMkLst>
            <pc:docMk/>
            <pc:sldMk cId="3445008023" sldId="275"/>
            <ac:spMk id="26" creationId="{F09C18AC-EFAA-4C60-A84E-ECED43E3ECE0}"/>
          </ac:spMkLst>
        </pc:spChg>
        <pc:spChg chg="add">
          <ac:chgData name="Rufaida Abdel latif Al talahmeh" userId="S::raaltalahmeh18@cit.just.edu.jo::21f47282-e899-46db-95ab-06392bcc7ea6" providerId="AD" clId="Web-{25978C57-88CD-ED83-ED0F-E21254C61518}" dt="2023-06-24T13:57:24.055" v="310"/>
          <ac:spMkLst>
            <pc:docMk/>
            <pc:sldMk cId="3445008023" sldId="275"/>
            <ac:spMk id="28" creationId="{97C478F1-26B5-44C9-823B-523B85B112F6}"/>
          </ac:spMkLst>
        </pc:spChg>
        <pc:spChg chg="add">
          <ac:chgData name="Rufaida Abdel latif Al talahmeh" userId="S::raaltalahmeh18@cit.just.edu.jo::21f47282-e899-46db-95ab-06392bcc7ea6" providerId="AD" clId="Web-{25978C57-88CD-ED83-ED0F-E21254C61518}" dt="2023-06-24T13:57:24.055" v="310"/>
          <ac:spMkLst>
            <pc:docMk/>
            <pc:sldMk cId="3445008023" sldId="275"/>
            <ac:spMk id="29" creationId="{8337CC61-9E93-4D80-9F1C-12CE9A0C07F6}"/>
          </ac:spMkLst>
        </pc:spChg>
        <pc:graphicFrameChg chg="mod modGraphic">
          <ac:chgData name="Rufaida Abdel latif Al talahmeh" userId="S::raaltalahmeh18@cit.just.edu.jo::21f47282-e899-46db-95ab-06392bcc7ea6" providerId="AD" clId="Web-{25978C57-88CD-ED83-ED0F-E21254C61518}" dt="2023-06-24T15:22:04.367" v="684"/>
          <ac:graphicFrameMkLst>
            <pc:docMk/>
            <pc:sldMk cId="3445008023" sldId="275"/>
            <ac:graphicFrameMk id="9" creationId="{F2FD4E05-F625-4E38-2FF3-08B19D8C6A05}"/>
          </ac:graphicFrameMkLst>
        </pc:graphicFrameChg>
      </pc:sldChg>
      <pc:sldChg chg="addSp delSp modSp mod setBg">
        <pc:chgData name="Rufaida Abdel latif Al talahmeh" userId="S::raaltalahmeh18@cit.just.edu.jo::21f47282-e899-46db-95ab-06392bcc7ea6" providerId="AD" clId="Web-{25978C57-88CD-ED83-ED0F-E21254C61518}" dt="2023-06-24T15:16:48.371" v="517" actId="14100"/>
        <pc:sldMkLst>
          <pc:docMk/>
          <pc:sldMk cId="1363022135" sldId="276"/>
        </pc:sldMkLst>
        <pc:spChg chg="mod">
          <ac:chgData name="Rufaida Abdel latif Al talahmeh" userId="S::raaltalahmeh18@cit.just.edu.jo::21f47282-e899-46db-95ab-06392bcc7ea6" providerId="AD" clId="Web-{25978C57-88CD-ED83-ED0F-E21254C61518}" dt="2023-06-24T15:16:48.371" v="517" actId="14100"/>
          <ac:spMkLst>
            <pc:docMk/>
            <pc:sldMk cId="1363022135" sldId="276"/>
            <ac:spMk id="3" creationId="{04515A39-09FC-EAF9-8242-882BD1202E52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5:08:52.386" v="461"/>
          <ac:spMkLst>
            <pc:docMk/>
            <pc:sldMk cId="1363022135" sldId="276"/>
            <ac:spMk id="8" creationId="{EFF9146B-4CCD-4CDB-AB9C-458005307E6F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5:08:52.386" v="461"/>
          <ac:spMkLst>
            <pc:docMk/>
            <pc:sldMk cId="1363022135" sldId="276"/>
            <ac:spMk id="10" creationId="{5E1FEFA6-7D4F-4746-AE64-D4D52FE76DC2}"/>
          </ac:spMkLst>
        </pc:spChg>
        <pc:spChg chg="add del">
          <ac:chgData name="Rufaida Abdel latif Al talahmeh" userId="S::raaltalahmeh18@cit.just.edu.jo::21f47282-e899-46db-95ab-06392bcc7ea6" providerId="AD" clId="Web-{25978C57-88CD-ED83-ED0F-E21254C61518}" dt="2023-06-24T15:08:52.386" v="461"/>
          <ac:spMkLst>
            <pc:docMk/>
            <pc:sldMk cId="1363022135" sldId="276"/>
            <ac:spMk id="12" creationId="{BF8DA3CF-9D4B-403A-9AD4-BB177DAB6CC1}"/>
          </ac:spMkLst>
        </pc:spChg>
        <pc:spChg chg="add">
          <ac:chgData name="Rufaida Abdel latif Al talahmeh" userId="S::raaltalahmeh18@cit.just.edu.jo::21f47282-e899-46db-95ab-06392bcc7ea6" providerId="AD" clId="Web-{25978C57-88CD-ED83-ED0F-E21254C61518}" dt="2023-06-24T15:08:52.386" v="461"/>
          <ac:spMkLst>
            <pc:docMk/>
            <pc:sldMk cId="1363022135" sldId="276"/>
            <ac:spMk id="17" creationId="{A9CD6474-47AA-4D47-AF35-32FA3089BDD1}"/>
          </ac:spMkLst>
        </pc:spChg>
        <pc:spChg chg="add">
          <ac:chgData name="Rufaida Abdel latif Al talahmeh" userId="S::raaltalahmeh18@cit.just.edu.jo::21f47282-e899-46db-95ab-06392bcc7ea6" providerId="AD" clId="Web-{25978C57-88CD-ED83-ED0F-E21254C61518}" dt="2023-06-24T15:08:52.386" v="461"/>
          <ac:spMkLst>
            <pc:docMk/>
            <pc:sldMk cId="1363022135" sldId="276"/>
            <ac:spMk id="19" creationId="{5E1FEFA6-7D4F-4746-AE64-D4D52FE76DC2}"/>
          </ac:spMkLst>
        </pc:spChg>
        <pc:spChg chg="add">
          <ac:chgData name="Rufaida Abdel latif Al talahmeh" userId="S::raaltalahmeh18@cit.just.edu.jo::21f47282-e899-46db-95ab-06392bcc7ea6" providerId="AD" clId="Web-{25978C57-88CD-ED83-ED0F-E21254C61518}" dt="2023-06-24T15:08:52.386" v="461"/>
          <ac:spMkLst>
            <pc:docMk/>
            <pc:sldMk cId="1363022135" sldId="276"/>
            <ac:spMk id="21" creationId="{BF8DA3CF-9D4B-403A-9AD4-BB177DAB6CC1}"/>
          </ac:spMkLst>
        </pc:spChg>
        <pc:picChg chg="add mod">
          <ac:chgData name="Rufaida Abdel latif Al talahmeh" userId="S::raaltalahmeh18@cit.just.edu.jo::21f47282-e899-46db-95ab-06392bcc7ea6" providerId="AD" clId="Web-{25978C57-88CD-ED83-ED0F-E21254C61518}" dt="2023-06-24T15:16:03.948" v="506" actId="1076"/>
          <ac:picMkLst>
            <pc:docMk/>
            <pc:sldMk cId="1363022135" sldId="276"/>
            <ac:picMk id="2" creationId="{A2ED87B1-D451-9CDC-E08D-AEC29B9E59DD}"/>
          </ac:picMkLst>
        </pc:picChg>
      </pc:sldChg>
      <pc:sldChg chg="addSp delSp modSp new del">
        <pc:chgData name="Rufaida Abdel latif Al talahmeh" userId="S::raaltalahmeh18@cit.just.edu.jo::21f47282-e899-46db-95ab-06392bcc7ea6" providerId="AD" clId="Web-{25978C57-88CD-ED83-ED0F-E21254C61518}" dt="2023-06-24T15:25:10.561" v="709"/>
        <pc:sldMkLst>
          <pc:docMk/>
          <pc:sldMk cId="1035223775" sldId="277"/>
        </pc:sldMkLst>
        <pc:spChg chg="mod">
          <ac:chgData name="Rufaida Abdel latif Al talahmeh" userId="S::raaltalahmeh18@cit.just.edu.jo::21f47282-e899-46db-95ab-06392bcc7ea6" providerId="AD" clId="Web-{25978C57-88CD-ED83-ED0F-E21254C61518}" dt="2023-06-24T15:22:34.321" v="686" actId="20577"/>
          <ac:spMkLst>
            <pc:docMk/>
            <pc:sldMk cId="1035223775" sldId="277"/>
            <ac:spMk id="2" creationId="{7848531E-4066-796E-44C4-E2B852CB27E6}"/>
          </ac:spMkLst>
        </pc:spChg>
        <pc:spChg chg="mod">
          <ac:chgData name="Rufaida Abdel latif Al talahmeh" userId="S::raaltalahmeh18@cit.just.edu.jo::21f47282-e899-46db-95ab-06392bcc7ea6" providerId="AD" clId="Web-{25978C57-88CD-ED83-ED0F-E21254C61518}" dt="2023-06-24T15:25:03.827" v="707" actId="20577"/>
          <ac:spMkLst>
            <pc:docMk/>
            <pc:sldMk cId="1035223775" sldId="277"/>
            <ac:spMk id="3" creationId="{7E5AC852-7DB4-9AC9-2928-2F0EEB6A4C26}"/>
          </ac:spMkLst>
        </pc:spChg>
        <pc:picChg chg="add del mod">
          <ac:chgData name="Rufaida Abdel latif Al talahmeh" userId="S::raaltalahmeh18@cit.just.edu.jo::21f47282-e899-46db-95ab-06392bcc7ea6" providerId="AD" clId="Web-{25978C57-88CD-ED83-ED0F-E21254C61518}" dt="2023-06-24T15:23:28.902" v="699"/>
          <ac:picMkLst>
            <pc:docMk/>
            <pc:sldMk cId="1035223775" sldId="277"/>
            <ac:picMk id="4" creationId="{F9B0BEA4-5E73-9EEB-866E-61E23D96AA99}"/>
          </ac:picMkLst>
        </pc:picChg>
      </pc:sldChg>
      <pc:sldChg chg="addSp delSp modSp add replId">
        <pc:chgData name="Rufaida Abdel latif Al talahmeh" userId="S::raaltalahmeh18@cit.just.edu.jo::21f47282-e899-46db-95ab-06392bcc7ea6" providerId="AD" clId="Web-{25978C57-88CD-ED83-ED0F-E21254C61518}" dt="2023-06-24T15:33:42.022" v="764" actId="20577"/>
        <pc:sldMkLst>
          <pc:docMk/>
          <pc:sldMk cId="3841973379" sldId="279"/>
        </pc:sldMkLst>
        <pc:spChg chg="mod">
          <ac:chgData name="Rufaida Abdel latif Al talahmeh" userId="S::raaltalahmeh18@cit.just.edu.jo::21f47282-e899-46db-95ab-06392bcc7ea6" providerId="AD" clId="Web-{25978C57-88CD-ED83-ED0F-E21254C61518}" dt="2023-06-24T15:33:42.022" v="764" actId="20577"/>
          <ac:spMkLst>
            <pc:docMk/>
            <pc:sldMk cId="3841973379" sldId="279"/>
            <ac:spMk id="3" creationId="{04515A39-09FC-EAF9-8242-882BD1202E52}"/>
          </ac:spMkLst>
        </pc:spChg>
        <pc:picChg chg="del">
          <ac:chgData name="Rufaida Abdel latif Al talahmeh" userId="S::raaltalahmeh18@cit.just.edu.jo::21f47282-e899-46db-95ab-06392bcc7ea6" providerId="AD" clId="Web-{25978C57-88CD-ED83-ED0F-E21254C61518}" dt="2023-06-24T15:23:10.713" v="694"/>
          <ac:picMkLst>
            <pc:docMk/>
            <pc:sldMk cId="3841973379" sldId="279"/>
            <ac:picMk id="2" creationId="{A2ED87B1-D451-9CDC-E08D-AEC29B9E59DD}"/>
          </ac:picMkLst>
        </pc:picChg>
        <pc:picChg chg="add mod">
          <ac:chgData name="Rufaida Abdel latif Al talahmeh" userId="S::raaltalahmeh18@cit.just.edu.jo::21f47282-e899-46db-95ab-06392bcc7ea6" providerId="AD" clId="Web-{25978C57-88CD-ED83-ED0F-E21254C61518}" dt="2023-06-24T15:26:42.393" v="726" actId="14100"/>
          <ac:picMkLst>
            <pc:docMk/>
            <pc:sldMk cId="3841973379" sldId="279"/>
            <ac:picMk id="4" creationId="{B0A22414-B5D1-9FB1-B623-ACB2DC26A4FA}"/>
          </ac:picMkLst>
        </pc:picChg>
      </pc:sldChg>
    </pc:docChg>
  </pc:docChgLst>
  <pc:docChgLst>
    <pc:chgData name="Rufaida Abdel latif Al talahmeh" userId="S::raaltalahmeh18@cit.just.edu.jo::21f47282-e899-46db-95ab-06392bcc7ea6" providerId="AD" clId="Web-{460F0FA4-D90E-06E9-D9B0-ED2AE677DAF4}"/>
    <pc:docChg chg="modSld">
      <pc:chgData name="Rufaida Abdel latif Al talahmeh" userId="S::raaltalahmeh18@cit.just.edu.jo::21f47282-e899-46db-95ab-06392bcc7ea6" providerId="AD" clId="Web-{460F0FA4-D90E-06E9-D9B0-ED2AE677DAF4}" dt="2023-06-24T21:03:45.339" v="9"/>
      <pc:docMkLst>
        <pc:docMk/>
      </pc:docMkLst>
      <pc:sldChg chg="modSp">
        <pc:chgData name="Rufaida Abdel latif Al talahmeh" userId="S::raaltalahmeh18@cit.just.edu.jo::21f47282-e899-46db-95ab-06392bcc7ea6" providerId="AD" clId="Web-{460F0FA4-D90E-06E9-D9B0-ED2AE677DAF4}" dt="2023-06-24T21:03:45.339" v="9"/>
        <pc:sldMkLst>
          <pc:docMk/>
          <pc:sldMk cId="3445008023" sldId="275"/>
        </pc:sldMkLst>
        <pc:graphicFrameChg chg="modGraphic">
          <ac:chgData name="Rufaida Abdel latif Al talahmeh" userId="S::raaltalahmeh18@cit.just.edu.jo::21f47282-e899-46db-95ab-06392bcc7ea6" providerId="AD" clId="Web-{460F0FA4-D90E-06E9-D9B0-ED2AE677DAF4}" dt="2023-06-24T21:03:45.339" v="9"/>
          <ac:graphicFrameMkLst>
            <pc:docMk/>
            <pc:sldMk cId="3445008023" sldId="275"/>
            <ac:graphicFrameMk id="9" creationId="{F2FD4E05-F625-4E38-2FF3-08B19D8C6A05}"/>
          </ac:graphicFrameMkLst>
        </pc:graphicFrameChg>
      </pc:sldChg>
    </pc:docChg>
  </pc:docChgLst>
  <pc:docChgLst>
    <pc:chgData name="Rufaida Abdel latif Al talahmeh" userId="S::raaltalahmeh18@cit.just.edu.jo::21f47282-e899-46db-95ab-06392bcc7ea6" providerId="AD" clId="Web-{01C583DA-8AC9-A92B-015F-D51B9F3F022A}"/>
    <pc:docChg chg="addSld modSld addMainMaster delMainMaster">
      <pc:chgData name="Rufaida Abdel latif Al talahmeh" userId="S::raaltalahmeh18@cit.just.edu.jo::21f47282-e899-46db-95ab-06392bcc7ea6" providerId="AD" clId="Web-{01C583DA-8AC9-A92B-015F-D51B9F3F022A}" dt="2023-06-21T11:14:44.663" v="61" actId="20577"/>
      <pc:docMkLst>
        <pc:docMk/>
      </pc:docMkLst>
      <pc:sldChg chg="addSp modSp mod setBg modClrScheme chgLayout">
        <pc:chgData name="Rufaida Abdel latif Al talahmeh" userId="S::raaltalahmeh18@cit.just.edu.jo::21f47282-e899-46db-95ab-06392bcc7ea6" providerId="AD" clId="Web-{01C583DA-8AC9-A92B-015F-D51B9F3F022A}" dt="2023-06-21T11:13:52.333" v="40" actId="20577"/>
        <pc:sldMkLst>
          <pc:docMk/>
          <pc:sldMk cId="109857222" sldId="256"/>
        </pc:sldMkLst>
        <pc:spChg chg="mod">
          <ac:chgData name="Rufaida Abdel latif Al talahmeh" userId="S::raaltalahmeh18@cit.just.edu.jo::21f47282-e899-46db-95ab-06392bcc7ea6" providerId="AD" clId="Web-{01C583DA-8AC9-A92B-015F-D51B9F3F022A}" dt="2023-06-21T11:13:52.333" v="4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ufaida Abdel latif Al talahmeh" userId="S::raaltalahmeh18@cit.just.edu.jo::21f47282-e899-46db-95ab-06392bcc7ea6" providerId="AD" clId="Web-{01C583DA-8AC9-A92B-015F-D51B9F3F022A}" dt="2023-06-21T10:48:56.994" v="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ufaida Abdel latif Al talahmeh" userId="S::raaltalahmeh18@cit.just.edu.jo::21f47282-e899-46db-95ab-06392bcc7ea6" providerId="AD" clId="Web-{01C583DA-8AC9-A92B-015F-D51B9F3F022A}" dt="2023-06-21T10:48:56.994" v="1"/>
          <ac:spMkLst>
            <pc:docMk/>
            <pc:sldMk cId="109857222" sldId="256"/>
            <ac:spMk id="10" creationId="{986C91AF-E23A-49B1-9A19-D519DCCF0EDD}"/>
          </ac:spMkLst>
        </pc:spChg>
        <pc:spChg chg="add">
          <ac:chgData name="Rufaida Abdel latif Al talahmeh" userId="S::raaltalahmeh18@cit.just.edu.jo::21f47282-e899-46db-95ab-06392bcc7ea6" providerId="AD" clId="Web-{01C583DA-8AC9-A92B-015F-D51B9F3F022A}" dt="2023-06-21T10:48:56.994" v="1"/>
          <ac:spMkLst>
            <pc:docMk/>
            <pc:sldMk cId="109857222" sldId="256"/>
            <ac:spMk id="12" creationId="{BB48AA59-864B-45B9-9C79-C95EA132B8F8}"/>
          </ac:spMkLst>
        </pc:spChg>
        <pc:picChg chg="add">
          <ac:chgData name="Rufaida Abdel latif Al talahmeh" userId="S::raaltalahmeh18@cit.just.edu.jo::21f47282-e899-46db-95ab-06392bcc7ea6" providerId="AD" clId="Web-{01C583DA-8AC9-A92B-015F-D51B9F3F022A}" dt="2023-06-21T10:48:56.994" v="1"/>
          <ac:picMkLst>
            <pc:docMk/>
            <pc:sldMk cId="109857222" sldId="256"/>
            <ac:picMk id="4" creationId="{32792C01-AEF3-4CA2-8C8F-B96E86040DA1}"/>
          </ac:picMkLst>
        </pc:picChg>
        <pc:picChg chg="add">
          <ac:chgData name="Rufaida Abdel latif Al talahmeh" userId="S::raaltalahmeh18@cit.just.edu.jo::21f47282-e899-46db-95ab-06392bcc7ea6" providerId="AD" clId="Web-{01C583DA-8AC9-A92B-015F-D51B9F3F022A}" dt="2023-06-21T10:48:56.994" v="1"/>
          <ac:picMkLst>
            <pc:docMk/>
            <pc:sldMk cId="109857222" sldId="256"/>
            <ac:picMk id="5" creationId="{F43878BA-4392-A7EC-96E4-E497B37ADFE4}"/>
          </ac:picMkLst>
        </pc:picChg>
      </pc:sldChg>
      <pc:sldChg chg="addSp modSp new mod setBg">
        <pc:chgData name="Rufaida Abdel latif Al talahmeh" userId="S::raaltalahmeh18@cit.just.edu.jo::21f47282-e899-46db-95ab-06392bcc7ea6" providerId="AD" clId="Web-{01C583DA-8AC9-A92B-015F-D51B9F3F022A}" dt="2023-06-21T11:14:44.663" v="61" actId="20577"/>
        <pc:sldMkLst>
          <pc:docMk/>
          <pc:sldMk cId="118027602" sldId="257"/>
        </pc:sldMkLst>
        <pc:spChg chg="mod">
          <ac:chgData name="Rufaida Abdel latif Al talahmeh" userId="S::raaltalahmeh18@cit.just.edu.jo::21f47282-e899-46db-95ab-06392bcc7ea6" providerId="AD" clId="Web-{01C583DA-8AC9-A92B-015F-D51B9F3F022A}" dt="2023-06-21T11:09:33.998" v="37" actId="20577"/>
          <ac:spMkLst>
            <pc:docMk/>
            <pc:sldMk cId="118027602" sldId="257"/>
            <ac:spMk id="2" creationId="{0B525E0E-8757-D775-7339-8486C99505CA}"/>
          </ac:spMkLst>
        </pc:spChg>
        <pc:spChg chg="mod">
          <ac:chgData name="Rufaida Abdel latif Al talahmeh" userId="S::raaltalahmeh18@cit.just.edu.jo::21f47282-e899-46db-95ab-06392bcc7ea6" providerId="AD" clId="Web-{01C583DA-8AC9-A92B-015F-D51B9F3F022A}" dt="2023-06-21T11:14:44.663" v="61" actId="20577"/>
          <ac:spMkLst>
            <pc:docMk/>
            <pc:sldMk cId="118027602" sldId="257"/>
            <ac:spMk id="3" creationId="{83854BFD-55ED-61B7-DFFA-6A5C0063E3A0}"/>
          </ac:spMkLst>
        </pc:spChg>
        <pc:spChg chg="add">
          <ac:chgData name="Rufaida Abdel latif Al talahmeh" userId="S::raaltalahmeh18@cit.just.edu.jo::21f47282-e899-46db-95ab-06392bcc7ea6" providerId="AD" clId="Web-{01C583DA-8AC9-A92B-015F-D51B9F3F022A}" dt="2023-06-21T10:49:16.573" v="3"/>
          <ac:spMkLst>
            <pc:docMk/>
            <pc:sldMk cId="118027602" sldId="257"/>
            <ac:spMk id="8" creationId="{8BBC959F-CAB6-4E23-81DE-E0BBF2B7E073}"/>
          </ac:spMkLst>
        </pc:spChg>
        <pc:spChg chg="add">
          <ac:chgData name="Rufaida Abdel latif Al talahmeh" userId="S::raaltalahmeh18@cit.just.edu.jo::21f47282-e899-46db-95ab-06392bcc7ea6" providerId="AD" clId="Web-{01C583DA-8AC9-A92B-015F-D51B9F3F022A}" dt="2023-06-21T10:49:16.573" v="3"/>
          <ac:spMkLst>
            <pc:docMk/>
            <pc:sldMk cId="118027602" sldId="257"/>
            <ac:spMk id="10" creationId="{7A94DEED-5E0F-4E41-A445-58C14864C34A}"/>
          </ac:spMkLst>
        </pc:spChg>
        <pc:spChg chg="add">
          <ac:chgData name="Rufaida Abdel latif Al talahmeh" userId="S::raaltalahmeh18@cit.just.edu.jo::21f47282-e899-46db-95ab-06392bcc7ea6" providerId="AD" clId="Web-{01C583DA-8AC9-A92B-015F-D51B9F3F022A}" dt="2023-06-21T10:49:16.573" v="3"/>
          <ac:spMkLst>
            <pc:docMk/>
            <pc:sldMk cId="118027602" sldId="257"/>
            <ac:spMk id="12" creationId="{5E1FEFA6-7D4F-4746-AE64-D4D52FE76DC2}"/>
          </ac:spMkLst>
        </pc:spChg>
      </pc:sldChg>
      <pc:sldMasterChg chg="del delSldLayout">
        <pc:chgData name="Rufaida Abdel latif Al talahmeh" userId="S::raaltalahmeh18@cit.just.edu.jo::21f47282-e899-46db-95ab-06392bcc7ea6" providerId="AD" clId="Web-{01C583DA-8AC9-A92B-015F-D51B9F3F022A}" dt="2023-06-21T10:48:56.994" v="1"/>
        <pc:sldMasterMkLst>
          <pc:docMk/>
          <pc:sldMasterMk cId="2460954070" sldId="2147483660"/>
        </pc:sldMasterMkLst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ufaida Abdel latif Al talahmeh" userId="S::raaltalahmeh18@cit.just.edu.jo::21f47282-e899-46db-95ab-06392bcc7ea6" providerId="AD" clId="Web-{01C583DA-8AC9-A92B-015F-D51B9F3F022A}" dt="2023-06-21T10:48:56.994" v="1"/>
        <pc:sldMasterMkLst>
          <pc:docMk/>
          <pc:sldMasterMk cId="124642247" sldId="2147483724"/>
        </pc:sldMasterMkLst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2009694251" sldId="2147483713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3644129177" sldId="2147483714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181219295" sldId="2147483715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787863798" sldId="2147483716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3323199993" sldId="2147483717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3941420546" sldId="2147483718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3736940905" sldId="2147483719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1370996308" sldId="2147483720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3824305308" sldId="2147483721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2520301589" sldId="2147483722"/>
          </pc:sldLayoutMkLst>
        </pc:sldLayoutChg>
        <pc:sldLayoutChg chg="add">
          <pc:chgData name="Rufaida Abdel latif Al talahmeh" userId="S::raaltalahmeh18@cit.just.edu.jo::21f47282-e899-46db-95ab-06392bcc7ea6" providerId="AD" clId="Web-{01C583DA-8AC9-A92B-015F-D51B9F3F022A}" dt="2023-06-21T10:48:56.994" v="1"/>
          <pc:sldLayoutMkLst>
            <pc:docMk/>
            <pc:sldMasterMk cId="124642247" sldId="2147483724"/>
            <pc:sldLayoutMk cId="4073469372" sldId="2147483723"/>
          </pc:sldLayoutMkLst>
        </pc:sldLayoutChg>
      </pc:sldMasterChg>
    </pc:docChg>
  </pc:docChgLst>
  <pc:docChgLst>
    <pc:chgData name="SEWAR MOHAMMAD GARIBEH" userId="S::smgaribeh18@cit.just.edu.jo::8d9cadc2-c803-4bb1-97b8-823d7ea210cf" providerId="AD" clId="Web-{B1BBAA00-E68A-96E9-4EF2-B8AE78F355EA}"/>
    <pc:docChg chg="addSld delSld modSld sldOrd">
      <pc:chgData name="SEWAR MOHAMMAD GARIBEH" userId="S::smgaribeh18@cit.just.edu.jo::8d9cadc2-c803-4bb1-97b8-823d7ea210cf" providerId="AD" clId="Web-{B1BBAA00-E68A-96E9-4EF2-B8AE78F355EA}" dt="2023-06-24T22:25:13.527" v="498" actId="20577"/>
      <pc:docMkLst>
        <pc:docMk/>
      </pc:docMkLst>
      <pc:sldChg chg="modSp">
        <pc:chgData name="SEWAR MOHAMMAD GARIBEH" userId="S::smgaribeh18@cit.just.edu.jo::8d9cadc2-c803-4bb1-97b8-823d7ea210cf" providerId="AD" clId="Web-{B1BBAA00-E68A-96E9-4EF2-B8AE78F355EA}" dt="2023-06-24T20:48:45.677" v="136" actId="20577"/>
        <pc:sldMkLst>
          <pc:docMk/>
          <pc:sldMk cId="109857222" sldId="256"/>
        </pc:sldMkLst>
        <pc:spChg chg="mod">
          <ac:chgData name="SEWAR MOHAMMAD GARIBEH" userId="S::smgaribeh18@cit.just.edu.jo::8d9cadc2-c803-4bb1-97b8-823d7ea210cf" providerId="AD" clId="Web-{B1BBAA00-E68A-96E9-4EF2-B8AE78F355EA}" dt="2023-06-24T20:48:45.677" v="136" actId="20577"/>
          <ac:spMkLst>
            <pc:docMk/>
            <pc:sldMk cId="109857222" sldId="256"/>
            <ac:spMk id="8" creationId="{9A79400D-AC1C-3C2B-67B0-943EA6AE8BDA}"/>
          </ac:spMkLst>
        </pc:spChg>
      </pc:sldChg>
      <pc:sldChg chg="modSp">
        <pc:chgData name="SEWAR MOHAMMAD GARIBEH" userId="S::smgaribeh18@cit.just.edu.jo::8d9cadc2-c803-4bb1-97b8-823d7ea210cf" providerId="AD" clId="Web-{B1BBAA00-E68A-96E9-4EF2-B8AE78F355EA}" dt="2023-06-24T21:02:05.093" v="312"/>
        <pc:sldMkLst>
          <pc:docMk/>
          <pc:sldMk cId="473890105" sldId="258"/>
        </pc:sldMkLst>
        <pc:spChg chg="mod">
          <ac:chgData name="SEWAR MOHAMMAD GARIBEH" userId="S::smgaribeh18@cit.just.edu.jo::8d9cadc2-c803-4bb1-97b8-823d7ea210cf" providerId="AD" clId="Web-{B1BBAA00-E68A-96E9-4EF2-B8AE78F355EA}" dt="2023-06-24T20:17:48.463" v="36" actId="1076"/>
          <ac:spMkLst>
            <pc:docMk/>
            <pc:sldMk cId="473890105" sldId="258"/>
            <ac:spMk id="6" creationId="{5E4E0854-644B-9410-DF76-5808F8FC07B8}"/>
          </ac:spMkLst>
        </pc:spChg>
        <pc:graphicFrameChg chg="mod modGraphic">
          <ac:chgData name="SEWAR MOHAMMAD GARIBEH" userId="S::smgaribeh18@cit.just.edu.jo::8d9cadc2-c803-4bb1-97b8-823d7ea210cf" providerId="AD" clId="Web-{B1BBAA00-E68A-96E9-4EF2-B8AE78F355EA}" dt="2023-06-24T21:02:05.093" v="312"/>
          <ac:graphicFrameMkLst>
            <pc:docMk/>
            <pc:sldMk cId="473890105" sldId="258"/>
            <ac:graphicFrameMk id="5" creationId="{F568CB54-1E67-18E2-BEA8-5CA845E269FA}"/>
          </ac:graphicFrameMkLst>
        </pc:graphicFrameChg>
      </pc:sldChg>
      <pc:sldChg chg="modSp addAnim delAnim modAnim">
        <pc:chgData name="SEWAR MOHAMMAD GARIBEH" userId="S::smgaribeh18@cit.just.edu.jo::8d9cadc2-c803-4bb1-97b8-823d7ea210cf" providerId="AD" clId="Web-{B1BBAA00-E68A-96E9-4EF2-B8AE78F355EA}" dt="2023-06-24T22:05:54.898" v="317" actId="20577"/>
        <pc:sldMkLst>
          <pc:docMk/>
          <pc:sldMk cId="2284788852" sldId="260"/>
        </pc:sldMkLst>
        <pc:graphicFrameChg chg="modGraphic">
          <ac:chgData name="SEWAR MOHAMMAD GARIBEH" userId="S::smgaribeh18@cit.just.edu.jo::8d9cadc2-c803-4bb1-97b8-823d7ea210cf" providerId="AD" clId="Web-{B1BBAA00-E68A-96E9-4EF2-B8AE78F355EA}" dt="2023-06-24T22:05:54.898" v="317" actId="20577"/>
          <ac:graphicFrameMkLst>
            <pc:docMk/>
            <pc:sldMk cId="2284788852" sldId="260"/>
            <ac:graphicFrameMk id="13" creationId="{F57426B7-F602-F4FB-8923-F2FE94F3E448}"/>
          </ac:graphicFrameMkLst>
        </pc:graphicFrameChg>
      </pc:sldChg>
      <pc:sldChg chg="addSp delSp modSp addAnim delAnim modAnim">
        <pc:chgData name="SEWAR MOHAMMAD GARIBEH" userId="S::smgaribeh18@cit.just.edu.jo::8d9cadc2-c803-4bb1-97b8-823d7ea210cf" providerId="AD" clId="Web-{B1BBAA00-E68A-96E9-4EF2-B8AE78F355EA}" dt="2023-06-24T22:13:39.491" v="371"/>
        <pc:sldMkLst>
          <pc:docMk/>
          <pc:sldMk cId="1131518798" sldId="261"/>
        </pc:sldMkLst>
        <pc:spChg chg="mod">
          <ac:chgData name="SEWAR MOHAMMAD GARIBEH" userId="S::smgaribeh18@cit.just.edu.jo::8d9cadc2-c803-4bb1-97b8-823d7ea210cf" providerId="AD" clId="Web-{B1BBAA00-E68A-96E9-4EF2-B8AE78F355EA}" dt="2023-06-24T22:13:39.491" v="371"/>
          <ac:spMkLst>
            <pc:docMk/>
            <pc:sldMk cId="1131518798" sldId="261"/>
            <ac:spMk id="2" creationId="{D375C132-A968-ECA5-5767-05D4CEB3A677}"/>
          </ac:spMkLst>
        </pc:spChg>
        <pc:spChg chg="mod ord">
          <ac:chgData name="SEWAR MOHAMMAD GARIBEH" userId="S::smgaribeh18@cit.just.edu.jo::8d9cadc2-c803-4bb1-97b8-823d7ea210cf" providerId="AD" clId="Web-{B1BBAA00-E68A-96E9-4EF2-B8AE78F355EA}" dt="2023-06-24T22:13:39.491" v="371"/>
          <ac:spMkLst>
            <pc:docMk/>
            <pc:sldMk cId="1131518798" sldId="261"/>
            <ac:spMk id="9" creationId="{322B7315-F1C3-7659-6730-C5FEDA6F9842}"/>
          </ac:spMkLst>
        </pc:spChg>
        <pc:spChg chg="del">
          <ac:chgData name="SEWAR MOHAMMAD GARIBEH" userId="S::smgaribeh18@cit.just.edu.jo::8d9cadc2-c803-4bb1-97b8-823d7ea210cf" providerId="AD" clId="Web-{B1BBAA00-E68A-96E9-4EF2-B8AE78F355EA}" dt="2023-06-24T22:13:39.491" v="371"/>
          <ac:spMkLst>
            <pc:docMk/>
            <pc:sldMk cId="1131518798" sldId="261"/>
            <ac:spMk id="30" creationId="{702C0BBC-5A77-4D52-BD92-71B0400BE01A}"/>
          </ac:spMkLst>
        </pc:spChg>
        <pc:spChg chg="del">
          <ac:chgData name="SEWAR MOHAMMAD GARIBEH" userId="S::smgaribeh18@cit.just.edu.jo::8d9cadc2-c803-4bb1-97b8-823d7ea210cf" providerId="AD" clId="Web-{B1BBAA00-E68A-96E9-4EF2-B8AE78F355EA}" dt="2023-06-24T22:13:39.491" v="371"/>
          <ac:spMkLst>
            <pc:docMk/>
            <pc:sldMk cId="1131518798" sldId="261"/>
            <ac:spMk id="32" creationId="{A766A8F4-67ED-471E-B755-B80A788C4A56}"/>
          </ac:spMkLst>
        </pc:spChg>
        <pc:spChg chg="add">
          <ac:chgData name="SEWAR MOHAMMAD GARIBEH" userId="S::smgaribeh18@cit.just.edu.jo::8d9cadc2-c803-4bb1-97b8-823d7ea210cf" providerId="AD" clId="Web-{B1BBAA00-E68A-96E9-4EF2-B8AE78F355EA}" dt="2023-06-24T22:13:39.491" v="371"/>
          <ac:spMkLst>
            <pc:docMk/>
            <pc:sldMk cId="1131518798" sldId="261"/>
            <ac:spMk id="37" creationId="{702C0BBC-5A77-4D52-BD92-71B0400BE01A}"/>
          </ac:spMkLst>
        </pc:spChg>
        <pc:spChg chg="add">
          <ac:chgData name="SEWAR MOHAMMAD GARIBEH" userId="S::smgaribeh18@cit.just.edu.jo::8d9cadc2-c803-4bb1-97b8-823d7ea210cf" providerId="AD" clId="Web-{B1BBAA00-E68A-96E9-4EF2-B8AE78F355EA}" dt="2023-06-24T22:13:39.491" v="371"/>
          <ac:spMkLst>
            <pc:docMk/>
            <pc:sldMk cId="1131518798" sldId="261"/>
            <ac:spMk id="39" creationId="{A766A8F4-67ED-471E-B755-B80A788C4A56}"/>
          </ac:spMkLst>
        </pc:spChg>
        <pc:picChg chg="add mod">
          <ac:chgData name="SEWAR MOHAMMAD GARIBEH" userId="S::smgaribeh18@cit.just.edu.jo::8d9cadc2-c803-4bb1-97b8-823d7ea210cf" providerId="AD" clId="Web-{B1BBAA00-E68A-96E9-4EF2-B8AE78F355EA}" dt="2023-06-24T22:13:39.491" v="371"/>
          <ac:picMkLst>
            <pc:docMk/>
            <pc:sldMk cId="1131518798" sldId="261"/>
            <ac:picMk id="3" creationId="{BAC06AEE-3264-F8C4-E823-89C517FC3B3D}"/>
          </ac:picMkLst>
        </pc:picChg>
        <pc:picChg chg="add mod">
          <ac:chgData name="SEWAR MOHAMMAD GARIBEH" userId="S::smgaribeh18@cit.just.edu.jo::8d9cadc2-c803-4bb1-97b8-823d7ea210cf" providerId="AD" clId="Web-{B1BBAA00-E68A-96E9-4EF2-B8AE78F355EA}" dt="2023-06-24T22:13:39.491" v="371"/>
          <ac:picMkLst>
            <pc:docMk/>
            <pc:sldMk cId="1131518798" sldId="261"/>
            <ac:picMk id="4" creationId="{D566D5D2-86DF-308E-1E6C-7B48B534933D}"/>
          </ac:picMkLst>
        </pc:picChg>
        <pc:picChg chg="del mod">
          <ac:chgData name="SEWAR MOHAMMAD GARIBEH" userId="S::smgaribeh18@cit.just.edu.jo::8d9cadc2-c803-4bb1-97b8-823d7ea210cf" providerId="AD" clId="Web-{B1BBAA00-E68A-96E9-4EF2-B8AE78F355EA}" dt="2023-06-24T22:13:15.569" v="365"/>
          <ac:picMkLst>
            <pc:docMk/>
            <pc:sldMk cId="1131518798" sldId="261"/>
            <ac:picMk id="5" creationId="{FB7D56F8-606F-34C8-132A-38DBA771FFE1}"/>
          </ac:picMkLst>
        </pc:picChg>
        <pc:picChg chg="del">
          <ac:chgData name="SEWAR MOHAMMAD GARIBEH" userId="S::smgaribeh18@cit.just.edu.jo::8d9cadc2-c803-4bb1-97b8-823d7ea210cf" providerId="AD" clId="Web-{B1BBAA00-E68A-96E9-4EF2-B8AE78F355EA}" dt="2023-06-24T22:13:30.663" v="368"/>
          <ac:picMkLst>
            <pc:docMk/>
            <pc:sldMk cId="1131518798" sldId="261"/>
            <ac:picMk id="6" creationId="{1567DF24-4F9F-0627-2318-29EF7D2B987D}"/>
          </ac:picMkLst>
        </pc:picChg>
      </pc:sldChg>
      <pc:sldChg chg="addSp delSp modSp addAnim delAnim modAnim">
        <pc:chgData name="SEWAR MOHAMMAD GARIBEH" userId="S::smgaribeh18@cit.just.edu.jo::8d9cadc2-c803-4bb1-97b8-823d7ea210cf" providerId="AD" clId="Web-{B1BBAA00-E68A-96E9-4EF2-B8AE78F355EA}" dt="2023-06-24T22:25:13.527" v="498" actId="20577"/>
        <pc:sldMkLst>
          <pc:docMk/>
          <pc:sldMk cId="3628432314" sldId="262"/>
        </pc:sldMkLst>
        <pc:spChg chg="mod ord">
          <ac:chgData name="SEWAR MOHAMMAD GARIBEH" userId="S::smgaribeh18@cit.just.edu.jo::8d9cadc2-c803-4bb1-97b8-823d7ea210cf" providerId="AD" clId="Web-{B1BBAA00-E68A-96E9-4EF2-B8AE78F355EA}" dt="2023-06-24T22:25:13.527" v="498" actId="20577"/>
          <ac:spMkLst>
            <pc:docMk/>
            <pc:sldMk cId="3628432314" sldId="262"/>
            <ac:spMk id="5" creationId="{4C937E7A-FE6C-D8B8-0EAB-2121FD3BA68B}"/>
          </ac:spMkLst>
        </pc:spChg>
        <pc:spChg chg="mod">
          <ac:chgData name="SEWAR MOHAMMAD GARIBEH" userId="S::smgaribeh18@cit.just.edu.jo::8d9cadc2-c803-4bb1-97b8-823d7ea210cf" providerId="AD" clId="Web-{B1BBAA00-E68A-96E9-4EF2-B8AE78F355EA}" dt="2023-06-24T22:16:16.136" v="386" actId="1076"/>
          <ac:spMkLst>
            <pc:docMk/>
            <pc:sldMk cId="3628432314" sldId="262"/>
            <ac:spMk id="6" creationId="{31DF2C0B-2870-05A8-E4E4-83F4F96BD91B}"/>
          </ac:spMkLst>
        </pc:spChg>
        <pc:spChg chg="add del">
          <ac:chgData name="SEWAR MOHAMMAD GARIBEH" userId="S::smgaribeh18@cit.just.edu.jo::8d9cadc2-c803-4bb1-97b8-823d7ea210cf" providerId="AD" clId="Web-{B1BBAA00-E68A-96E9-4EF2-B8AE78F355EA}" dt="2023-06-24T22:15:57.542" v="382"/>
          <ac:spMkLst>
            <pc:docMk/>
            <pc:sldMk cId="3628432314" sldId="262"/>
            <ac:spMk id="16" creationId="{10EE8294-4110-44EB-8577-6CA8DF797A49}"/>
          </ac:spMkLst>
        </pc:spChg>
        <pc:spChg chg="add del">
          <ac:chgData name="SEWAR MOHAMMAD GARIBEH" userId="S::smgaribeh18@cit.just.edu.jo::8d9cadc2-c803-4bb1-97b8-823d7ea210cf" providerId="AD" clId="Web-{B1BBAA00-E68A-96E9-4EF2-B8AE78F355EA}" dt="2023-06-24T22:15:57.542" v="382"/>
          <ac:spMkLst>
            <pc:docMk/>
            <pc:sldMk cId="3628432314" sldId="262"/>
            <ac:spMk id="18" creationId="{7C45E44A-48F0-452E-94AB-C02C0355C6C5}"/>
          </ac:spMkLst>
        </pc:spChg>
        <pc:spChg chg="add">
          <ac:chgData name="SEWAR MOHAMMAD GARIBEH" userId="S::smgaribeh18@cit.just.edu.jo::8d9cadc2-c803-4bb1-97b8-823d7ea210cf" providerId="AD" clId="Web-{B1BBAA00-E68A-96E9-4EF2-B8AE78F355EA}" dt="2023-06-24T22:15:57.542" v="382"/>
          <ac:spMkLst>
            <pc:docMk/>
            <pc:sldMk cId="3628432314" sldId="262"/>
            <ac:spMk id="20" creationId="{10EE8294-4110-44EB-8577-6CA8DF797A49}"/>
          </ac:spMkLst>
        </pc:spChg>
        <pc:spChg chg="add">
          <ac:chgData name="SEWAR MOHAMMAD GARIBEH" userId="S::smgaribeh18@cit.just.edu.jo::8d9cadc2-c803-4bb1-97b8-823d7ea210cf" providerId="AD" clId="Web-{B1BBAA00-E68A-96E9-4EF2-B8AE78F355EA}" dt="2023-06-24T22:15:57.542" v="382"/>
          <ac:spMkLst>
            <pc:docMk/>
            <pc:sldMk cId="3628432314" sldId="262"/>
            <ac:spMk id="21" creationId="{7C45E44A-48F0-452E-94AB-C02C0355C6C5}"/>
          </ac:spMkLst>
        </pc:spChg>
        <pc:spChg chg="add del">
          <ac:chgData name="SEWAR MOHAMMAD GARIBEH" userId="S::smgaribeh18@cit.just.edu.jo::8d9cadc2-c803-4bb1-97b8-823d7ea210cf" providerId="AD" clId="Web-{B1BBAA00-E68A-96E9-4EF2-B8AE78F355EA}" dt="2023-06-24T22:15:28.916" v="376"/>
          <ac:spMkLst>
            <pc:docMk/>
            <pc:sldMk cId="3628432314" sldId="262"/>
            <ac:spMk id="23" creationId="{10EE8294-4110-44EB-8577-6CA8DF797A49}"/>
          </ac:spMkLst>
        </pc:spChg>
        <pc:spChg chg="add del">
          <ac:chgData name="SEWAR MOHAMMAD GARIBEH" userId="S::smgaribeh18@cit.just.edu.jo::8d9cadc2-c803-4bb1-97b8-823d7ea210cf" providerId="AD" clId="Web-{B1BBAA00-E68A-96E9-4EF2-B8AE78F355EA}" dt="2023-06-24T22:15:28.916" v="376"/>
          <ac:spMkLst>
            <pc:docMk/>
            <pc:sldMk cId="3628432314" sldId="262"/>
            <ac:spMk id="25" creationId="{7C45E44A-48F0-452E-94AB-C02C0355C6C5}"/>
          </ac:spMkLst>
        </pc:spChg>
        <pc:spChg chg="add del">
          <ac:chgData name="SEWAR MOHAMMAD GARIBEH" userId="S::smgaribeh18@cit.just.edu.jo::8d9cadc2-c803-4bb1-97b8-823d7ea210cf" providerId="AD" clId="Web-{B1BBAA00-E68A-96E9-4EF2-B8AE78F355EA}" dt="2023-06-24T22:15:42.635" v="378"/>
          <ac:spMkLst>
            <pc:docMk/>
            <pc:sldMk cId="3628432314" sldId="262"/>
            <ac:spMk id="27" creationId="{23E33EB3-397E-4C5F-B561-7FEE7C781FB7}"/>
          </ac:spMkLst>
        </pc:spChg>
        <pc:spChg chg="add del">
          <ac:chgData name="SEWAR MOHAMMAD GARIBEH" userId="S::smgaribeh18@cit.just.edu.jo::8d9cadc2-c803-4bb1-97b8-823d7ea210cf" providerId="AD" clId="Web-{B1BBAA00-E68A-96E9-4EF2-B8AE78F355EA}" dt="2023-06-24T22:15:42.635" v="378"/>
          <ac:spMkLst>
            <pc:docMk/>
            <pc:sldMk cId="3628432314" sldId="262"/>
            <ac:spMk id="28" creationId="{B3E5064B-BAF4-48C7-8C2C-8219FF24A7A4}"/>
          </ac:spMkLst>
        </pc:spChg>
        <pc:spChg chg="add del">
          <ac:chgData name="SEWAR MOHAMMAD GARIBEH" userId="S::smgaribeh18@cit.just.edu.jo::8d9cadc2-c803-4bb1-97b8-823d7ea210cf" providerId="AD" clId="Web-{B1BBAA00-E68A-96E9-4EF2-B8AE78F355EA}" dt="2023-06-24T22:15:42.635" v="378"/>
          <ac:spMkLst>
            <pc:docMk/>
            <pc:sldMk cId="3628432314" sldId="262"/>
            <ac:spMk id="29" creationId="{8A7C3535-4FB5-4E5B-BDFE-FA61877AF1A9}"/>
          </ac:spMkLst>
        </pc:spChg>
        <pc:spChg chg="add del">
          <ac:chgData name="SEWAR MOHAMMAD GARIBEH" userId="S::smgaribeh18@cit.just.edu.jo::8d9cadc2-c803-4bb1-97b8-823d7ea210cf" providerId="AD" clId="Web-{B1BBAA00-E68A-96E9-4EF2-B8AE78F355EA}" dt="2023-06-24T22:15:51.823" v="380"/>
          <ac:spMkLst>
            <pc:docMk/>
            <pc:sldMk cId="3628432314" sldId="262"/>
            <ac:spMk id="31" creationId="{10EE8294-4110-44EB-8577-6CA8DF797A49}"/>
          </ac:spMkLst>
        </pc:spChg>
        <pc:spChg chg="add del">
          <ac:chgData name="SEWAR MOHAMMAD GARIBEH" userId="S::smgaribeh18@cit.just.edu.jo::8d9cadc2-c803-4bb1-97b8-823d7ea210cf" providerId="AD" clId="Web-{B1BBAA00-E68A-96E9-4EF2-B8AE78F355EA}" dt="2023-06-24T22:15:51.823" v="380"/>
          <ac:spMkLst>
            <pc:docMk/>
            <pc:sldMk cId="3628432314" sldId="262"/>
            <ac:spMk id="32" creationId="{7C45E44A-48F0-452E-94AB-C02C0355C6C5}"/>
          </ac:spMkLst>
        </pc:spChg>
        <pc:picChg chg="add mod">
          <ac:chgData name="SEWAR MOHAMMAD GARIBEH" userId="S::smgaribeh18@cit.just.edu.jo::8d9cadc2-c803-4bb1-97b8-823d7ea210cf" providerId="AD" clId="Web-{B1BBAA00-E68A-96E9-4EF2-B8AE78F355EA}" dt="2023-06-24T22:15:57.542" v="382"/>
          <ac:picMkLst>
            <pc:docMk/>
            <pc:sldMk cId="3628432314" sldId="262"/>
            <ac:picMk id="2" creationId="{05E3438C-F8C2-9E2E-1E68-32A6CB32692A}"/>
          </ac:picMkLst>
        </pc:picChg>
        <pc:picChg chg="del">
          <ac:chgData name="SEWAR MOHAMMAD GARIBEH" userId="S::smgaribeh18@cit.just.edu.jo::8d9cadc2-c803-4bb1-97b8-823d7ea210cf" providerId="AD" clId="Web-{B1BBAA00-E68A-96E9-4EF2-B8AE78F355EA}" dt="2023-06-24T22:15:13.728" v="372"/>
          <ac:picMkLst>
            <pc:docMk/>
            <pc:sldMk cId="3628432314" sldId="262"/>
            <ac:picMk id="4" creationId="{587985A3-153D-0A3C-43E1-7A8EDA512B8D}"/>
          </ac:picMkLst>
        </pc:picChg>
      </pc:sldChg>
      <pc:sldChg chg="modSp addAnim delAnim">
        <pc:chgData name="SEWAR MOHAMMAD GARIBEH" userId="S::smgaribeh18@cit.just.edu.jo::8d9cadc2-c803-4bb1-97b8-823d7ea210cf" providerId="AD" clId="Web-{B1BBAA00-E68A-96E9-4EF2-B8AE78F355EA}" dt="2023-06-24T22:17:40.140" v="455" actId="20577"/>
        <pc:sldMkLst>
          <pc:docMk/>
          <pc:sldMk cId="4254515993" sldId="263"/>
        </pc:sldMkLst>
        <pc:spChg chg="mod">
          <ac:chgData name="SEWAR MOHAMMAD GARIBEH" userId="S::smgaribeh18@cit.just.edu.jo::8d9cadc2-c803-4bb1-97b8-823d7ea210cf" providerId="AD" clId="Web-{B1BBAA00-E68A-96E9-4EF2-B8AE78F355EA}" dt="2023-06-24T22:17:40.140" v="455" actId="20577"/>
          <ac:spMkLst>
            <pc:docMk/>
            <pc:sldMk cId="4254515993" sldId="263"/>
            <ac:spMk id="4" creationId="{868E7D27-D4BA-1E52-DE45-103DBB34B3FE}"/>
          </ac:spMkLst>
        </pc:spChg>
      </pc:sldChg>
      <pc:sldChg chg="ord">
        <pc:chgData name="SEWAR MOHAMMAD GARIBEH" userId="S::smgaribeh18@cit.just.edu.jo::8d9cadc2-c803-4bb1-97b8-823d7ea210cf" providerId="AD" clId="Web-{B1BBAA00-E68A-96E9-4EF2-B8AE78F355EA}" dt="2023-06-24T20:59:53.433" v="258"/>
        <pc:sldMkLst>
          <pc:docMk/>
          <pc:sldMk cId="2017372292" sldId="264"/>
        </pc:sldMkLst>
      </pc:sldChg>
      <pc:sldChg chg="modSp">
        <pc:chgData name="SEWAR MOHAMMAD GARIBEH" userId="S::smgaribeh18@cit.just.edu.jo::8d9cadc2-c803-4bb1-97b8-823d7ea210cf" providerId="AD" clId="Web-{B1BBAA00-E68A-96E9-4EF2-B8AE78F355EA}" dt="2023-06-24T20:17:00.446" v="34" actId="20577"/>
        <pc:sldMkLst>
          <pc:docMk/>
          <pc:sldMk cId="4148392354" sldId="271"/>
        </pc:sldMkLst>
        <pc:spChg chg="mod">
          <ac:chgData name="SEWAR MOHAMMAD GARIBEH" userId="S::smgaribeh18@cit.just.edu.jo::8d9cadc2-c803-4bb1-97b8-823d7ea210cf" providerId="AD" clId="Web-{B1BBAA00-E68A-96E9-4EF2-B8AE78F355EA}" dt="2023-06-24T20:17:00.446" v="34" actId="20577"/>
          <ac:spMkLst>
            <pc:docMk/>
            <pc:sldMk cId="4148392354" sldId="271"/>
            <ac:spMk id="71" creationId="{95DEC03B-8641-D28C-2663-BF8BB3BECD0F}"/>
          </ac:spMkLst>
        </pc:spChg>
        <pc:graphicFrameChg chg="modGraphic">
          <ac:chgData name="SEWAR MOHAMMAD GARIBEH" userId="S::smgaribeh18@cit.just.edu.jo::8d9cadc2-c803-4bb1-97b8-823d7ea210cf" providerId="AD" clId="Web-{B1BBAA00-E68A-96E9-4EF2-B8AE78F355EA}" dt="2023-06-24T20:16:54.086" v="32" actId="20577"/>
          <ac:graphicFrameMkLst>
            <pc:docMk/>
            <pc:sldMk cId="4148392354" sldId="271"/>
            <ac:graphicFrameMk id="33" creationId="{0F1D733E-C820-E237-DDD5-646193B88207}"/>
          </ac:graphicFrameMkLst>
        </pc:graphicFrameChg>
      </pc:sldChg>
      <pc:sldChg chg="modSp addAnim delAnim">
        <pc:chgData name="SEWAR MOHAMMAD GARIBEH" userId="S::smgaribeh18@cit.just.edu.jo::8d9cadc2-c803-4bb1-97b8-823d7ea210cf" providerId="AD" clId="Web-{B1BBAA00-E68A-96E9-4EF2-B8AE78F355EA}" dt="2023-06-24T20:02:02.626" v="23" actId="20577"/>
        <pc:sldMkLst>
          <pc:docMk/>
          <pc:sldMk cId="1015267932" sldId="272"/>
        </pc:sldMkLst>
        <pc:spChg chg="mod">
          <ac:chgData name="SEWAR MOHAMMAD GARIBEH" userId="S::smgaribeh18@cit.just.edu.jo::8d9cadc2-c803-4bb1-97b8-823d7ea210cf" providerId="AD" clId="Web-{B1BBAA00-E68A-96E9-4EF2-B8AE78F355EA}" dt="2023-06-24T20:01:32.688" v="18" actId="1076"/>
          <ac:spMkLst>
            <pc:docMk/>
            <pc:sldMk cId="1015267932" sldId="272"/>
            <ac:spMk id="6" creationId="{E6C540D5-4708-BA83-FFCE-2A0C066FF599}"/>
          </ac:spMkLst>
        </pc:spChg>
        <pc:spChg chg="mod">
          <ac:chgData name="SEWAR MOHAMMAD GARIBEH" userId="S::smgaribeh18@cit.just.edu.jo::8d9cadc2-c803-4bb1-97b8-823d7ea210cf" providerId="AD" clId="Web-{B1BBAA00-E68A-96E9-4EF2-B8AE78F355EA}" dt="2023-06-24T20:01:34.579" v="19" actId="1076"/>
          <ac:spMkLst>
            <pc:docMk/>
            <pc:sldMk cId="1015267932" sldId="272"/>
            <ac:spMk id="9" creationId="{5809389D-9C3A-0C30-C8C7-6B60DE306560}"/>
          </ac:spMkLst>
        </pc:spChg>
        <pc:spChg chg="mod">
          <ac:chgData name="SEWAR MOHAMMAD GARIBEH" userId="S::smgaribeh18@cit.just.edu.jo::8d9cadc2-c803-4bb1-97b8-823d7ea210cf" providerId="AD" clId="Web-{B1BBAA00-E68A-96E9-4EF2-B8AE78F355EA}" dt="2023-06-24T20:01:36.032" v="20" actId="1076"/>
          <ac:spMkLst>
            <pc:docMk/>
            <pc:sldMk cId="1015267932" sldId="272"/>
            <ac:spMk id="11" creationId="{D7860D90-A5F7-F618-30C2-2F2EE4E574CA}"/>
          </ac:spMkLst>
        </pc:spChg>
        <pc:spChg chg="mod">
          <ac:chgData name="SEWAR MOHAMMAD GARIBEH" userId="S::smgaribeh18@cit.just.edu.jo::8d9cadc2-c803-4bb1-97b8-823d7ea210cf" providerId="AD" clId="Web-{B1BBAA00-E68A-96E9-4EF2-B8AE78F355EA}" dt="2023-06-24T20:02:02.626" v="23" actId="20577"/>
          <ac:spMkLst>
            <pc:docMk/>
            <pc:sldMk cId="1015267932" sldId="272"/>
            <ac:spMk id="13" creationId="{2ABDD0FD-156B-113D-FDCD-3EDF988773B2}"/>
          </ac:spMkLst>
        </pc:spChg>
      </pc:sldChg>
      <pc:sldChg chg="modSp modTransition addAnim delAnim">
        <pc:chgData name="SEWAR MOHAMMAD GARIBEH" userId="S::smgaribeh18@cit.just.edu.jo::8d9cadc2-c803-4bb1-97b8-823d7ea210cf" providerId="AD" clId="Web-{B1BBAA00-E68A-96E9-4EF2-B8AE78F355EA}" dt="2023-06-24T20:22:25.017" v="87"/>
        <pc:sldMkLst>
          <pc:docMk/>
          <pc:sldMk cId="3028029198" sldId="273"/>
        </pc:sldMkLst>
        <pc:spChg chg="mod">
          <ac:chgData name="SEWAR MOHAMMAD GARIBEH" userId="S::smgaribeh18@cit.just.edu.jo::8d9cadc2-c803-4bb1-97b8-823d7ea210cf" providerId="AD" clId="Web-{B1BBAA00-E68A-96E9-4EF2-B8AE78F355EA}" dt="2023-06-24T20:21:01.468" v="81" actId="1076"/>
          <ac:spMkLst>
            <pc:docMk/>
            <pc:sldMk cId="3028029198" sldId="273"/>
            <ac:spMk id="2" creationId="{B31A7ACA-A7E2-C0B6-16BD-FD0FC9F0F91B}"/>
          </ac:spMkLst>
        </pc:spChg>
      </pc:sldChg>
      <pc:sldChg chg="modSp addAnim delAnim">
        <pc:chgData name="SEWAR MOHAMMAD GARIBEH" userId="S::smgaribeh18@cit.just.edu.jo::8d9cadc2-c803-4bb1-97b8-823d7ea210cf" providerId="AD" clId="Web-{B1BBAA00-E68A-96E9-4EF2-B8AE78F355EA}" dt="2023-06-24T21:01:21.810" v="306"/>
        <pc:sldMkLst>
          <pc:docMk/>
          <pc:sldMk cId="851647331" sldId="274"/>
        </pc:sldMkLst>
        <pc:graphicFrameChg chg="mod modGraphic">
          <ac:chgData name="SEWAR MOHAMMAD GARIBEH" userId="S::smgaribeh18@cit.just.edu.jo::8d9cadc2-c803-4bb1-97b8-823d7ea210cf" providerId="AD" clId="Web-{B1BBAA00-E68A-96E9-4EF2-B8AE78F355EA}" dt="2023-06-24T21:01:21.810" v="306"/>
          <ac:graphicFrameMkLst>
            <pc:docMk/>
            <pc:sldMk cId="851647331" sldId="274"/>
            <ac:graphicFrameMk id="5" creationId="{12BBCF5D-B67B-0D00-38BA-BEB6570BE6FF}"/>
          </ac:graphicFrameMkLst>
        </pc:graphicFrameChg>
      </pc:sldChg>
      <pc:sldChg chg="modSp addAnim delAnim modAnim">
        <pc:chgData name="SEWAR MOHAMMAD GARIBEH" userId="S::smgaribeh18@cit.just.edu.jo::8d9cadc2-c803-4bb1-97b8-823d7ea210cf" providerId="AD" clId="Web-{B1BBAA00-E68A-96E9-4EF2-B8AE78F355EA}" dt="2023-06-24T22:12:52.959" v="364"/>
        <pc:sldMkLst>
          <pc:docMk/>
          <pc:sldMk cId="3445008023" sldId="275"/>
        </pc:sldMkLst>
        <pc:spChg chg="mod">
          <ac:chgData name="SEWAR MOHAMMAD GARIBEH" userId="S::smgaribeh18@cit.just.edu.jo::8d9cadc2-c803-4bb1-97b8-823d7ea210cf" providerId="AD" clId="Web-{B1BBAA00-E68A-96E9-4EF2-B8AE78F355EA}" dt="2023-06-24T20:23:38.065" v="90" actId="1076"/>
          <ac:spMkLst>
            <pc:docMk/>
            <pc:sldMk cId="3445008023" sldId="275"/>
            <ac:spMk id="3" creationId="{55E3CE0A-4316-FF04-DC90-061E95BC6CB3}"/>
          </ac:spMkLst>
        </pc:spChg>
        <pc:graphicFrameChg chg="mod modGraphic">
          <ac:chgData name="SEWAR MOHAMMAD GARIBEH" userId="S::smgaribeh18@cit.just.edu.jo::8d9cadc2-c803-4bb1-97b8-823d7ea210cf" providerId="AD" clId="Web-{B1BBAA00-E68A-96E9-4EF2-B8AE78F355EA}" dt="2023-06-24T21:01:35.264" v="307"/>
          <ac:graphicFrameMkLst>
            <pc:docMk/>
            <pc:sldMk cId="3445008023" sldId="275"/>
            <ac:graphicFrameMk id="9" creationId="{F2FD4E05-F625-4E38-2FF3-08B19D8C6A05}"/>
          </ac:graphicFrameMkLst>
        </pc:graphicFrameChg>
      </pc:sldChg>
      <pc:sldChg chg="modSp">
        <pc:chgData name="SEWAR MOHAMMAD GARIBEH" userId="S::smgaribeh18@cit.just.edu.jo::8d9cadc2-c803-4bb1-97b8-823d7ea210cf" providerId="AD" clId="Web-{B1BBAA00-E68A-96E9-4EF2-B8AE78F355EA}" dt="2023-06-24T20:49:47.945" v="139" actId="20577"/>
        <pc:sldMkLst>
          <pc:docMk/>
          <pc:sldMk cId="1363022135" sldId="276"/>
        </pc:sldMkLst>
        <pc:spChg chg="mod">
          <ac:chgData name="SEWAR MOHAMMAD GARIBEH" userId="S::smgaribeh18@cit.just.edu.jo::8d9cadc2-c803-4bb1-97b8-823d7ea210cf" providerId="AD" clId="Web-{B1BBAA00-E68A-96E9-4EF2-B8AE78F355EA}" dt="2023-06-24T20:49:47.945" v="139" actId="20577"/>
          <ac:spMkLst>
            <pc:docMk/>
            <pc:sldMk cId="1363022135" sldId="276"/>
            <ac:spMk id="3" creationId="{04515A39-09FC-EAF9-8242-882BD1202E52}"/>
          </ac:spMkLst>
        </pc:spChg>
      </pc:sldChg>
      <pc:sldChg chg="new del">
        <pc:chgData name="SEWAR MOHAMMAD GARIBEH" userId="S::smgaribeh18@cit.just.edu.jo::8d9cadc2-c803-4bb1-97b8-823d7ea210cf" providerId="AD" clId="Web-{B1BBAA00-E68A-96E9-4EF2-B8AE78F355EA}" dt="2023-06-24T22:04:31.755" v="314"/>
        <pc:sldMkLst>
          <pc:docMk/>
          <pc:sldMk cId="1056174880" sldId="280"/>
        </pc:sldMkLst>
      </pc:sldChg>
    </pc:docChg>
  </pc:docChgLst>
  <pc:docChgLst>
    <pc:chgData name="AYAH MOUFEED AL-ANTARE" userId="454b6a15-0eb8-4d39-924f-a1db51eb638d" providerId="ADAL" clId="{450E414C-E7AF-384A-95FD-C38BCAA03DE5}"/>
    <pc:docChg chg="undo redo custSel addSld modSld sldOrd">
      <pc:chgData name="AYAH MOUFEED AL-ANTARE" userId="454b6a15-0eb8-4d39-924f-a1db51eb638d" providerId="ADAL" clId="{450E414C-E7AF-384A-95FD-C38BCAA03DE5}" dt="2023-06-24T20:21:53.999" v="2017"/>
      <pc:docMkLst>
        <pc:docMk/>
      </pc:docMkLst>
      <pc:sldChg chg="addSp delSp modSp mod delDesignElem">
        <pc:chgData name="AYAH MOUFEED AL-ANTARE" userId="454b6a15-0eb8-4d39-924f-a1db51eb638d" providerId="ADAL" clId="{450E414C-E7AF-384A-95FD-C38BCAA03DE5}" dt="2023-06-24T16:56:35.496" v="1656" actId="14100"/>
        <pc:sldMkLst>
          <pc:docMk/>
          <pc:sldMk cId="109857222" sldId="256"/>
        </pc:sldMkLst>
        <pc:spChg chg="mod">
          <ac:chgData name="AYAH MOUFEED AL-ANTARE" userId="454b6a15-0eb8-4d39-924f-a1db51eb638d" providerId="ADAL" clId="{450E414C-E7AF-384A-95FD-C38BCAA03DE5}" dt="2023-06-24T16:56:35.496" v="1656" actId="14100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AYAH MOUFEED AL-ANTARE" userId="454b6a15-0eb8-4d39-924f-a1db51eb638d" providerId="ADAL" clId="{450E414C-E7AF-384A-95FD-C38BCAA03DE5}" dt="2023-06-24T16:56:06.104" v="1649"/>
          <ac:spMkLst>
            <pc:docMk/>
            <pc:sldMk cId="109857222" sldId="256"/>
            <ac:spMk id="3" creationId="{1E179768-E721-FF7B-C441-41F1BF7AA6F2}"/>
          </ac:spMkLst>
        </pc:spChg>
        <pc:spChg chg="mod">
          <ac:chgData name="AYAH MOUFEED AL-ANTARE" userId="454b6a15-0eb8-4d39-924f-a1db51eb638d" providerId="ADAL" clId="{450E414C-E7AF-384A-95FD-C38BCAA03DE5}" dt="2023-06-24T12:11:41.361" v="1403" actId="20577"/>
          <ac:spMkLst>
            <pc:docMk/>
            <pc:sldMk cId="109857222" sldId="256"/>
            <ac:spMk id="8" creationId="{9A79400D-AC1C-3C2B-67B0-943EA6AE8BDA}"/>
          </ac:spMkLst>
        </pc:spChg>
        <pc:spChg chg="mod">
          <ac:chgData name="AYAH MOUFEED AL-ANTARE" userId="454b6a15-0eb8-4d39-924f-a1db51eb638d" providerId="ADAL" clId="{450E414C-E7AF-384A-95FD-C38BCAA03DE5}" dt="2023-06-24T11:16:12.714" v="978" actId="108"/>
          <ac:spMkLst>
            <pc:docMk/>
            <pc:sldMk cId="109857222" sldId="256"/>
            <ac:spMk id="9" creationId="{5FC6269D-C51A-2F1D-BFA6-C40F5A5E3F98}"/>
          </ac:spMkLst>
        </pc:spChg>
        <pc:spChg chg="add del">
          <ac:chgData name="AYAH MOUFEED AL-ANTARE" userId="454b6a15-0eb8-4d39-924f-a1db51eb638d" providerId="ADAL" clId="{450E414C-E7AF-384A-95FD-C38BCAA03DE5}" dt="2023-06-22T10:03:12.069" v="13"/>
          <ac:spMkLst>
            <pc:docMk/>
            <pc:sldMk cId="109857222" sldId="256"/>
            <ac:spMk id="10" creationId="{986C91AF-E23A-49B1-9A19-D519DCCF0EDD}"/>
          </ac:spMkLst>
        </pc:spChg>
        <pc:spChg chg="add del">
          <ac:chgData name="AYAH MOUFEED AL-ANTARE" userId="454b6a15-0eb8-4d39-924f-a1db51eb638d" providerId="ADAL" clId="{450E414C-E7AF-384A-95FD-C38BCAA03DE5}" dt="2023-06-22T10:03:12.069" v="13"/>
          <ac:spMkLst>
            <pc:docMk/>
            <pc:sldMk cId="109857222" sldId="256"/>
            <ac:spMk id="12" creationId="{BB48AA59-864B-45B9-9C79-C95EA132B8F8}"/>
          </ac:spMkLst>
        </pc:spChg>
      </pc:sldChg>
      <pc:sldChg chg="addSp delSp modSp mod modAnim delDesignElem">
        <pc:chgData name="AYAH MOUFEED AL-ANTARE" userId="454b6a15-0eb8-4d39-924f-a1db51eb638d" providerId="ADAL" clId="{450E414C-E7AF-384A-95FD-C38BCAA03DE5}" dt="2023-06-24T17:48:33.906" v="2004"/>
        <pc:sldMkLst>
          <pc:docMk/>
          <pc:sldMk cId="118027602" sldId="257"/>
        </pc:sldMkLst>
        <pc:spChg chg="mod">
          <ac:chgData name="AYAH MOUFEED AL-ANTARE" userId="454b6a15-0eb8-4d39-924f-a1db51eb638d" providerId="ADAL" clId="{450E414C-E7AF-384A-95FD-C38BCAA03DE5}" dt="2023-06-24T17:27:56.123" v="1758" actId="1076"/>
          <ac:spMkLst>
            <pc:docMk/>
            <pc:sldMk cId="118027602" sldId="257"/>
            <ac:spMk id="3" creationId="{83854BFD-55ED-61B7-DFFA-6A5C0063E3A0}"/>
          </ac:spMkLst>
        </pc:spChg>
        <pc:spChg chg="add mod">
          <ac:chgData name="AYAH MOUFEED AL-ANTARE" userId="454b6a15-0eb8-4d39-924f-a1db51eb638d" providerId="ADAL" clId="{450E414C-E7AF-384A-95FD-C38BCAA03DE5}" dt="2023-06-24T17:36:08.078" v="1859" actId="120"/>
          <ac:spMkLst>
            <pc:docMk/>
            <pc:sldMk cId="118027602" sldId="257"/>
            <ac:spMk id="4" creationId="{567BBF48-5B5A-5F7C-E5EC-CF8E9FAA9B5A}"/>
          </ac:spMkLst>
        </pc:spChg>
        <pc:spChg chg="add mod">
          <ac:chgData name="AYAH MOUFEED AL-ANTARE" userId="454b6a15-0eb8-4d39-924f-a1db51eb638d" providerId="ADAL" clId="{450E414C-E7AF-384A-95FD-C38BCAA03DE5}" dt="2023-06-24T17:36:11.349" v="1860" actId="782"/>
          <ac:spMkLst>
            <pc:docMk/>
            <pc:sldMk cId="118027602" sldId="257"/>
            <ac:spMk id="5" creationId="{344EC1FD-1B3C-46D7-3C14-5861AB825A7D}"/>
          </ac:spMkLst>
        </pc:spChg>
        <pc:spChg chg="add mod">
          <ac:chgData name="AYAH MOUFEED AL-ANTARE" userId="454b6a15-0eb8-4d39-924f-a1db51eb638d" providerId="ADAL" clId="{450E414C-E7AF-384A-95FD-C38BCAA03DE5}" dt="2023-06-24T17:46:37.560" v="1979" actId="1076"/>
          <ac:spMkLst>
            <pc:docMk/>
            <pc:sldMk cId="118027602" sldId="257"/>
            <ac:spMk id="6" creationId="{D4F75990-C1A7-669F-38D4-9905138A664E}"/>
          </ac:spMkLst>
        </pc:spChg>
        <pc:spChg chg="add mod">
          <ac:chgData name="AYAH MOUFEED AL-ANTARE" userId="454b6a15-0eb8-4d39-924f-a1db51eb638d" providerId="ADAL" clId="{450E414C-E7AF-384A-95FD-C38BCAA03DE5}" dt="2023-06-24T17:46:43.232" v="1980" actId="1076"/>
          <ac:spMkLst>
            <pc:docMk/>
            <pc:sldMk cId="118027602" sldId="257"/>
            <ac:spMk id="7" creationId="{125449EF-C3D0-E941-247E-34CDB396C566}"/>
          </ac:spMkLst>
        </pc:spChg>
        <pc:spChg chg="add del">
          <ac:chgData name="AYAH MOUFEED AL-ANTARE" userId="454b6a15-0eb8-4d39-924f-a1db51eb638d" providerId="ADAL" clId="{450E414C-E7AF-384A-95FD-C38BCAA03DE5}" dt="2023-06-22T10:03:12.069" v="13"/>
          <ac:spMkLst>
            <pc:docMk/>
            <pc:sldMk cId="118027602" sldId="257"/>
            <ac:spMk id="8" creationId="{8BBC959F-CAB6-4E23-81DE-E0BBF2B7E073}"/>
          </ac:spMkLst>
        </pc:spChg>
        <pc:spChg chg="add del mod">
          <ac:chgData name="AYAH MOUFEED AL-ANTARE" userId="454b6a15-0eb8-4d39-924f-a1db51eb638d" providerId="ADAL" clId="{450E414C-E7AF-384A-95FD-C38BCAA03DE5}" dt="2023-06-24T17:35:34.288" v="1854"/>
          <ac:spMkLst>
            <pc:docMk/>
            <pc:sldMk cId="118027602" sldId="257"/>
            <ac:spMk id="9" creationId="{BF789D90-0C27-2343-79C5-955513234952}"/>
          </ac:spMkLst>
        </pc:spChg>
        <pc:spChg chg="add del">
          <ac:chgData name="AYAH MOUFEED AL-ANTARE" userId="454b6a15-0eb8-4d39-924f-a1db51eb638d" providerId="ADAL" clId="{450E414C-E7AF-384A-95FD-C38BCAA03DE5}" dt="2023-06-22T10:03:12.069" v="13"/>
          <ac:spMkLst>
            <pc:docMk/>
            <pc:sldMk cId="118027602" sldId="257"/>
            <ac:spMk id="10" creationId="{7A94DEED-5E0F-4E41-A445-58C14864C34A}"/>
          </ac:spMkLst>
        </pc:spChg>
        <pc:spChg chg="add mod">
          <ac:chgData name="AYAH MOUFEED AL-ANTARE" userId="454b6a15-0eb8-4d39-924f-a1db51eb638d" providerId="ADAL" clId="{450E414C-E7AF-384A-95FD-C38BCAA03DE5}" dt="2023-06-24T17:47:01.577" v="1984" actId="1076"/>
          <ac:spMkLst>
            <pc:docMk/>
            <pc:sldMk cId="118027602" sldId="257"/>
            <ac:spMk id="11" creationId="{C81520EC-AE50-1CEA-F329-9954520CBBC8}"/>
          </ac:spMkLst>
        </pc:spChg>
        <pc:spChg chg="add del">
          <ac:chgData name="AYAH MOUFEED AL-ANTARE" userId="454b6a15-0eb8-4d39-924f-a1db51eb638d" providerId="ADAL" clId="{450E414C-E7AF-384A-95FD-C38BCAA03DE5}" dt="2023-06-22T10:03:12.069" v="13"/>
          <ac:spMkLst>
            <pc:docMk/>
            <pc:sldMk cId="118027602" sldId="257"/>
            <ac:spMk id="12" creationId="{5E1FEFA6-7D4F-4746-AE64-D4D52FE76DC2}"/>
          </ac:spMkLst>
        </pc:spChg>
        <pc:spChg chg="add mod">
          <ac:chgData name="AYAH MOUFEED AL-ANTARE" userId="454b6a15-0eb8-4d39-924f-a1db51eb638d" providerId="ADAL" clId="{450E414C-E7AF-384A-95FD-C38BCAA03DE5}" dt="2023-06-24T17:47:06.450" v="1985" actId="1076"/>
          <ac:spMkLst>
            <pc:docMk/>
            <pc:sldMk cId="118027602" sldId="257"/>
            <ac:spMk id="13" creationId="{94FC5020-B828-C7D3-9C1B-5DD3F939D8FA}"/>
          </ac:spMkLst>
        </pc:spChg>
        <pc:spChg chg="add mod">
          <ac:chgData name="AYAH MOUFEED AL-ANTARE" userId="454b6a15-0eb8-4d39-924f-a1db51eb638d" providerId="ADAL" clId="{450E414C-E7AF-384A-95FD-C38BCAA03DE5}" dt="2023-06-24T17:47:39.436" v="1990" actId="108"/>
          <ac:spMkLst>
            <pc:docMk/>
            <pc:sldMk cId="118027602" sldId="257"/>
            <ac:spMk id="14" creationId="{0B02E40E-3AF3-0778-CB54-9B4D4AE2251B}"/>
          </ac:spMkLst>
        </pc:spChg>
        <pc:spChg chg="add del mod">
          <ac:chgData name="AYAH MOUFEED AL-ANTARE" userId="454b6a15-0eb8-4d39-924f-a1db51eb638d" providerId="ADAL" clId="{450E414C-E7AF-384A-95FD-C38BCAA03DE5}" dt="2023-06-24T17:43:48.677" v="1903"/>
          <ac:spMkLst>
            <pc:docMk/>
            <pc:sldMk cId="118027602" sldId="257"/>
            <ac:spMk id="15" creationId="{CEE67526-7B43-324D-4C70-78AA45035E82}"/>
          </ac:spMkLst>
        </pc:spChg>
        <pc:spChg chg="add mod">
          <ac:chgData name="AYAH MOUFEED AL-ANTARE" userId="454b6a15-0eb8-4d39-924f-a1db51eb638d" providerId="ADAL" clId="{450E414C-E7AF-384A-95FD-C38BCAA03DE5}" dt="2023-06-24T17:47:45.617" v="1991" actId="108"/>
          <ac:spMkLst>
            <pc:docMk/>
            <pc:sldMk cId="118027602" sldId="257"/>
            <ac:spMk id="16" creationId="{A3828479-3C7A-C0E1-E7DA-9310E99362A8}"/>
          </ac:spMkLst>
        </pc:spChg>
        <pc:spChg chg="add mod">
          <ac:chgData name="AYAH MOUFEED AL-ANTARE" userId="454b6a15-0eb8-4d39-924f-a1db51eb638d" providerId="ADAL" clId="{450E414C-E7AF-384A-95FD-C38BCAA03DE5}" dt="2023-06-24T17:48:01.211" v="1994" actId="108"/>
          <ac:spMkLst>
            <pc:docMk/>
            <pc:sldMk cId="118027602" sldId="257"/>
            <ac:spMk id="17" creationId="{26050707-F1F1-4545-E1A0-F77E50BF0EC2}"/>
          </ac:spMkLst>
        </pc:spChg>
      </pc:sldChg>
      <pc:sldChg chg="addSp delSp modSp mod delDesignElem">
        <pc:chgData name="AYAH MOUFEED AL-ANTARE" userId="454b6a15-0eb8-4d39-924f-a1db51eb638d" providerId="ADAL" clId="{450E414C-E7AF-384A-95FD-C38BCAA03DE5}" dt="2023-06-22T12:25:52.613" v="300" actId="122"/>
        <pc:sldMkLst>
          <pc:docMk/>
          <pc:sldMk cId="473890105" sldId="258"/>
        </pc:sldMkLst>
        <pc:spChg chg="mod">
          <ac:chgData name="AYAH MOUFEED AL-ANTARE" userId="454b6a15-0eb8-4d39-924f-a1db51eb638d" providerId="ADAL" clId="{450E414C-E7AF-384A-95FD-C38BCAA03DE5}" dt="2023-06-22T10:03:12.069" v="13"/>
          <ac:spMkLst>
            <pc:docMk/>
            <pc:sldMk cId="473890105" sldId="258"/>
            <ac:spMk id="3" creationId="{CC36CAAB-38A2-DEBD-BCBE-D526C77D4FE4}"/>
          </ac:spMkLst>
        </pc:spChg>
        <pc:spChg chg="add del">
          <ac:chgData name="AYAH MOUFEED AL-ANTARE" userId="454b6a15-0eb8-4d39-924f-a1db51eb638d" providerId="ADAL" clId="{450E414C-E7AF-384A-95FD-C38BCAA03DE5}" dt="2023-06-22T10:03:12.069" v="13"/>
          <ac:spMkLst>
            <pc:docMk/>
            <pc:sldMk cId="473890105" sldId="258"/>
            <ac:spMk id="26" creationId="{3DC553A7-713D-4133-B393-5017EA4F2251}"/>
          </ac:spMkLst>
        </pc:spChg>
        <pc:spChg chg="add del">
          <ac:chgData name="AYAH MOUFEED AL-ANTARE" userId="454b6a15-0eb8-4d39-924f-a1db51eb638d" providerId="ADAL" clId="{450E414C-E7AF-384A-95FD-C38BCAA03DE5}" dt="2023-06-22T10:03:12.069" v="13"/>
          <ac:spMkLst>
            <pc:docMk/>
            <pc:sldMk cId="473890105" sldId="258"/>
            <ac:spMk id="27" creationId="{8A7C3535-4FB5-4E5B-BDFE-FA61877AF1A9}"/>
          </ac:spMkLst>
        </pc:spChg>
        <pc:graphicFrameChg chg="modGraphic">
          <ac:chgData name="AYAH MOUFEED AL-ANTARE" userId="454b6a15-0eb8-4d39-924f-a1db51eb638d" providerId="ADAL" clId="{450E414C-E7AF-384A-95FD-C38BCAA03DE5}" dt="2023-06-22T12:25:52.613" v="300" actId="122"/>
          <ac:graphicFrameMkLst>
            <pc:docMk/>
            <pc:sldMk cId="473890105" sldId="258"/>
            <ac:graphicFrameMk id="5" creationId="{F568CB54-1E67-18E2-BEA8-5CA845E269FA}"/>
          </ac:graphicFrameMkLst>
        </pc:graphicFrameChg>
      </pc:sldChg>
      <pc:sldChg chg="addSp delSp modSp new mod setBg modAnim">
        <pc:chgData name="AYAH MOUFEED AL-ANTARE" userId="454b6a15-0eb8-4d39-924f-a1db51eb638d" providerId="ADAL" clId="{450E414C-E7AF-384A-95FD-C38BCAA03DE5}" dt="2023-06-24T14:26:19.206" v="1515" actId="122"/>
        <pc:sldMkLst>
          <pc:docMk/>
          <pc:sldMk cId="4014997327" sldId="259"/>
        </pc:sldMkLst>
        <pc:spChg chg="mod">
          <ac:chgData name="AYAH MOUFEED AL-ANTARE" userId="454b6a15-0eb8-4d39-924f-a1db51eb638d" providerId="ADAL" clId="{450E414C-E7AF-384A-95FD-C38BCAA03DE5}" dt="2023-06-24T11:58:10.603" v="1372" actId="26606"/>
          <ac:spMkLst>
            <pc:docMk/>
            <pc:sldMk cId="4014997327" sldId="259"/>
            <ac:spMk id="2" creationId="{1A1C1C04-8C9E-943B-8ABF-6126FD083A47}"/>
          </ac:spMkLst>
        </pc:spChg>
        <pc:spChg chg="add del mod">
          <ac:chgData name="AYAH MOUFEED AL-ANTARE" userId="454b6a15-0eb8-4d39-924f-a1db51eb638d" providerId="ADAL" clId="{450E414C-E7AF-384A-95FD-C38BCAA03DE5}" dt="2023-06-22T10:03:50.266" v="26" actId="26606"/>
          <ac:spMkLst>
            <pc:docMk/>
            <pc:sldMk cId="4014997327" sldId="259"/>
            <ac:spMk id="3" creationId="{500797C1-5C08-4463-CAEF-6CB94B76F2CD}"/>
          </ac:spMkLst>
        </pc:spChg>
        <pc:spChg chg="add del">
          <ac:chgData name="AYAH MOUFEED AL-ANTARE" userId="454b6a15-0eb8-4d39-924f-a1db51eb638d" providerId="ADAL" clId="{450E414C-E7AF-384A-95FD-C38BCAA03DE5}" dt="2023-06-22T10:03:25.418" v="15" actId="26606"/>
          <ac:spMkLst>
            <pc:docMk/>
            <pc:sldMk cId="4014997327" sldId="259"/>
            <ac:spMk id="8" creationId="{8BBC959F-CAB6-4E23-81DE-E0BBF2B7E073}"/>
          </ac:spMkLst>
        </pc:spChg>
        <pc:spChg chg="add del">
          <ac:chgData name="AYAH MOUFEED AL-ANTARE" userId="454b6a15-0eb8-4d39-924f-a1db51eb638d" providerId="ADAL" clId="{450E414C-E7AF-384A-95FD-C38BCAA03DE5}" dt="2023-06-22T10:03:25.418" v="15" actId="26606"/>
          <ac:spMkLst>
            <pc:docMk/>
            <pc:sldMk cId="4014997327" sldId="259"/>
            <ac:spMk id="10" creationId="{7A94DEED-5E0F-4E41-A445-58C14864C34A}"/>
          </ac:spMkLst>
        </pc:spChg>
        <pc:spChg chg="add del">
          <ac:chgData name="AYAH MOUFEED AL-ANTARE" userId="454b6a15-0eb8-4d39-924f-a1db51eb638d" providerId="ADAL" clId="{450E414C-E7AF-384A-95FD-C38BCAA03DE5}" dt="2023-06-22T10:03:25.418" v="15" actId="26606"/>
          <ac:spMkLst>
            <pc:docMk/>
            <pc:sldMk cId="4014997327" sldId="259"/>
            <ac:spMk id="12" creationId="{5E1FEFA6-7D4F-4746-AE64-D4D52FE76DC2}"/>
          </ac:spMkLst>
        </pc:spChg>
        <pc:spChg chg="add del">
          <ac:chgData name="AYAH MOUFEED AL-ANTARE" userId="454b6a15-0eb8-4d39-924f-a1db51eb638d" providerId="ADAL" clId="{450E414C-E7AF-384A-95FD-C38BCAA03DE5}" dt="2023-06-22T10:03:32.235" v="17" actId="26606"/>
          <ac:spMkLst>
            <pc:docMk/>
            <pc:sldMk cId="4014997327" sldId="259"/>
            <ac:spMk id="14" creationId="{35BAD784-BAAF-4CC0-9F52-682A8E966706}"/>
          </ac:spMkLst>
        </pc:spChg>
        <pc:spChg chg="add del">
          <ac:chgData name="AYAH MOUFEED AL-ANTARE" userId="454b6a15-0eb8-4d39-924f-a1db51eb638d" providerId="ADAL" clId="{450E414C-E7AF-384A-95FD-C38BCAA03DE5}" dt="2023-06-22T10:03:32.235" v="17" actId="26606"/>
          <ac:spMkLst>
            <pc:docMk/>
            <pc:sldMk cId="4014997327" sldId="259"/>
            <ac:spMk id="15" creationId="{25D401B9-9595-42B7-B197-AB5FB5C653B2}"/>
          </ac:spMkLst>
        </pc:spChg>
        <pc:spChg chg="add del">
          <ac:chgData name="AYAH MOUFEED AL-ANTARE" userId="454b6a15-0eb8-4d39-924f-a1db51eb638d" providerId="ADAL" clId="{450E414C-E7AF-384A-95FD-C38BCAA03DE5}" dt="2023-06-22T10:03:40.633" v="19" actId="26606"/>
          <ac:spMkLst>
            <pc:docMk/>
            <pc:sldMk cId="4014997327" sldId="259"/>
            <ac:spMk id="17" creationId="{6BD1C247-1E5B-4399-87F8-31C532F0A276}"/>
          </ac:spMkLst>
        </pc:spChg>
        <pc:spChg chg="add del">
          <ac:chgData name="AYAH MOUFEED AL-ANTARE" userId="454b6a15-0eb8-4d39-924f-a1db51eb638d" providerId="ADAL" clId="{450E414C-E7AF-384A-95FD-C38BCAA03DE5}" dt="2023-06-22T10:03:40.633" v="19" actId="26606"/>
          <ac:spMkLst>
            <pc:docMk/>
            <pc:sldMk cId="4014997327" sldId="259"/>
            <ac:spMk id="18" creationId="{D3F0F311-CB15-4C1D-937F-8DBB429D8E9E}"/>
          </ac:spMkLst>
        </pc:spChg>
        <pc:spChg chg="add del">
          <ac:chgData name="AYAH MOUFEED AL-ANTARE" userId="454b6a15-0eb8-4d39-924f-a1db51eb638d" providerId="ADAL" clId="{450E414C-E7AF-384A-95FD-C38BCAA03DE5}" dt="2023-06-22T10:03:40.633" v="19" actId="26606"/>
          <ac:spMkLst>
            <pc:docMk/>
            <pc:sldMk cId="4014997327" sldId="259"/>
            <ac:spMk id="19" creationId="{E6F70DE8-A2A4-4336-A602-73036FEDC795}"/>
          </ac:spMkLst>
        </pc:spChg>
        <pc:spChg chg="add del">
          <ac:chgData name="AYAH MOUFEED AL-ANTARE" userId="454b6a15-0eb8-4d39-924f-a1db51eb638d" providerId="ADAL" clId="{450E414C-E7AF-384A-95FD-C38BCAA03DE5}" dt="2023-06-22T10:03:40.633" v="19" actId="26606"/>
          <ac:spMkLst>
            <pc:docMk/>
            <pc:sldMk cId="4014997327" sldId="259"/>
            <ac:spMk id="20" creationId="{0BC37474-18AF-4624-880A-2ACF6A6507D7}"/>
          </ac:spMkLst>
        </pc:spChg>
        <pc:spChg chg="add del">
          <ac:chgData name="AYAH MOUFEED AL-ANTARE" userId="454b6a15-0eb8-4d39-924f-a1db51eb638d" providerId="ADAL" clId="{450E414C-E7AF-384A-95FD-C38BCAA03DE5}" dt="2023-06-22T10:03:40.633" v="19" actId="26606"/>
          <ac:spMkLst>
            <pc:docMk/>
            <pc:sldMk cId="4014997327" sldId="259"/>
            <ac:spMk id="21" creationId="{500797C1-5C08-4463-CAEF-6CB94B76F2CD}"/>
          </ac:spMkLst>
        </pc:spChg>
        <pc:spChg chg="add del">
          <ac:chgData name="AYAH MOUFEED AL-ANTARE" userId="454b6a15-0eb8-4d39-924f-a1db51eb638d" providerId="ADAL" clId="{450E414C-E7AF-384A-95FD-C38BCAA03DE5}" dt="2023-06-22T10:03:43.578" v="21" actId="26606"/>
          <ac:spMkLst>
            <pc:docMk/>
            <pc:sldMk cId="4014997327" sldId="259"/>
            <ac:spMk id="23" creationId="{EFF9146B-4CCD-4CDB-AB9C-458005307E6F}"/>
          </ac:spMkLst>
        </pc:spChg>
        <pc:spChg chg="add del">
          <ac:chgData name="AYAH MOUFEED AL-ANTARE" userId="454b6a15-0eb8-4d39-924f-a1db51eb638d" providerId="ADAL" clId="{450E414C-E7AF-384A-95FD-C38BCAA03DE5}" dt="2023-06-22T10:03:43.578" v="21" actId="26606"/>
          <ac:spMkLst>
            <pc:docMk/>
            <pc:sldMk cId="4014997327" sldId="259"/>
            <ac:spMk id="24" creationId="{5E1FEFA6-7D4F-4746-AE64-D4D52FE76DC2}"/>
          </ac:spMkLst>
        </pc:spChg>
        <pc:spChg chg="add del">
          <ac:chgData name="AYAH MOUFEED AL-ANTARE" userId="454b6a15-0eb8-4d39-924f-a1db51eb638d" providerId="ADAL" clId="{450E414C-E7AF-384A-95FD-C38BCAA03DE5}" dt="2023-06-22T10:03:43.578" v="21" actId="26606"/>
          <ac:spMkLst>
            <pc:docMk/>
            <pc:sldMk cId="4014997327" sldId="259"/>
            <ac:spMk id="25" creationId="{BF8DA3CF-9D4B-403A-9AD4-BB177DAB6CC1}"/>
          </ac:spMkLst>
        </pc:spChg>
        <pc:spChg chg="add del">
          <ac:chgData name="AYAH MOUFEED AL-ANTARE" userId="454b6a15-0eb8-4d39-924f-a1db51eb638d" providerId="ADAL" clId="{450E414C-E7AF-384A-95FD-C38BCAA03DE5}" dt="2023-06-22T10:03:43.578" v="21" actId="26606"/>
          <ac:spMkLst>
            <pc:docMk/>
            <pc:sldMk cId="4014997327" sldId="259"/>
            <ac:spMk id="26" creationId="{500797C1-5C08-4463-CAEF-6CB94B76F2CD}"/>
          </ac:spMkLst>
        </pc:spChg>
        <pc:spChg chg="add del">
          <ac:chgData name="AYAH MOUFEED AL-ANTARE" userId="454b6a15-0eb8-4d39-924f-a1db51eb638d" providerId="ADAL" clId="{450E414C-E7AF-384A-95FD-C38BCAA03DE5}" dt="2023-06-22T10:03:46.569" v="23" actId="26606"/>
          <ac:spMkLst>
            <pc:docMk/>
            <pc:sldMk cId="4014997327" sldId="259"/>
            <ac:spMk id="28" creationId="{8BBC959F-CAB6-4E23-81DE-E0BBF2B7E073}"/>
          </ac:spMkLst>
        </pc:spChg>
        <pc:spChg chg="add del">
          <ac:chgData name="AYAH MOUFEED AL-ANTARE" userId="454b6a15-0eb8-4d39-924f-a1db51eb638d" providerId="ADAL" clId="{450E414C-E7AF-384A-95FD-C38BCAA03DE5}" dt="2023-06-22T10:03:46.569" v="23" actId="26606"/>
          <ac:spMkLst>
            <pc:docMk/>
            <pc:sldMk cId="4014997327" sldId="259"/>
            <ac:spMk id="29" creationId="{7A94DEED-5E0F-4E41-A445-58C14864C34A}"/>
          </ac:spMkLst>
        </pc:spChg>
        <pc:spChg chg="add del">
          <ac:chgData name="AYAH MOUFEED AL-ANTARE" userId="454b6a15-0eb8-4d39-924f-a1db51eb638d" providerId="ADAL" clId="{450E414C-E7AF-384A-95FD-C38BCAA03DE5}" dt="2023-06-22T10:03:46.569" v="23" actId="26606"/>
          <ac:spMkLst>
            <pc:docMk/>
            <pc:sldMk cId="4014997327" sldId="259"/>
            <ac:spMk id="30" creationId="{5E1FEFA6-7D4F-4746-AE64-D4D52FE76DC2}"/>
          </ac:spMkLst>
        </pc:spChg>
        <pc:spChg chg="add del">
          <ac:chgData name="AYAH MOUFEED AL-ANTARE" userId="454b6a15-0eb8-4d39-924f-a1db51eb638d" providerId="ADAL" clId="{450E414C-E7AF-384A-95FD-C38BCAA03DE5}" dt="2023-06-22T10:03:46.569" v="23" actId="26606"/>
          <ac:spMkLst>
            <pc:docMk/>
            <pc:sldMk cId="4014997327" sldId="259"/>
            <ac:spMk id="31" creationId="{500797C1-5C08-4463-CAEF-6CB94B76F2CD}"/>
          </ac:spMkLst>
        </pc:spChg>
        <pc:spChg chg="add del">
          <ac:chgData name="AYAH MOUFEED AL-ANTARE" userId="454b6a15-0eb8-4d39-924f-a1db51eb638d" providerId="ADAL" clId="{450E414C-E7AF-384A-95FD-C38BCAA03DE5}" dt="2023-06-22T10:03:50.254" v="25" actId="26606"/>
          <ac:spMkLst>
            <pc:docMk/>
            <pc:sldMk cId="4014997327" sldId="259"/>
            <ac:spMk id="33" creationId="{A9CD6474-47AA-4D47-AF35-32FA3089BDD1}"/>
          </ac:spMkLst>
        </pc:spChg>
        <pc:spChg chg="add del">
          <ac:chgData name="AYAH MOUFEED AL-ANTARE" userId="454b6a15-0eb8-4d39-924f-a1db51eb638d" providerId="ADAL" clId="{450E414C-E7AF-384A-95FD-C38BCAA03DE5}" dt="2023-06-22T10:03:50.254" v="25" actId="26606"/>
          <ac:spMkLst>
            <pc:docMk/>
            <pc:sldMk cId="4014997327" sldId="259"/>
            <ac:spMk id="34" creationId="{5E1FEFA6-7D4F-4746-AE64-D4D52FE76DC2}"/>
          </ac:spMkLst>
        </pc:spChg>
        <pc:spChg chg="add del">
          <ac:chgData name="AYAH MOUFEED AL-ANTARE" userId="454b6a15-0eb8-4d39-924f-a1db51eb638d" providerId="ADAL" clId="{450E414C-E7AF-384A-95FD-C38BCAA03DE5}" dt="2023-06-22T10:03:50.254" v="25" actId="26606"/>
          <ac:spMkLst>
            <pc:docMk/>
            <pc:sldMk cId="4014997327" sldId="259"/>
            <ac:spMk id="35" creationId="{BF8DA3CF-9D4B-403A-9AD4-BB177DAB6CC1}"/>
          </ac:spMkLst>
        </pc:spChg>
        <pc:spChg chg="add del">
          <ac:chgData name="AYAH MOUFEED AL-ANTARE" userId="454b6a15-0eb8-4d39-924f-a1db51eb638d" providerId="ADAL" clId="{450E414C-E7AF-384A-95FD-C38BCAA03DE5}" dt="2023-06-22T10:03:50.254" v="25" actId="26606"/>
          <ac:spMkLst>
            <pc:docMk/>
            <pc:sldMk cId="4014997327" sldId="259"/>
            <ac:spMk id="36" creationId="{500797C1-5C08-4463-CAEF-6CB94B76F2CD}"/>
          </ac:spMkLst>
        </pc:spChg>
        <pc:spChg chg="add del">
          <ac:chgData name="AYAH MOUFEED AL-ANTARE" userId="454b6a15-0eb8-4d39-924f-a1db51eb638d" providerId="ADAL" clId="{450E414C-E7AF-384A-95FD-C38BCAA03DE5}" dt="2023-06-22T10:42:59.046" v="77" actId="26606"/>
          <ac:spMkLst>
            <pc:docMk/>
            <pc:sldMk cId="4014997327" sldId="259"/>
            <ac:spMk id="38" creationId="{27C836CD-47B2-4287-AE51-D866B8697AF0}"/>
          </ac:spMkLst>
        </pc:spChg>
        <pc:spChg chg="add del">
          <ac:chgData name="AYAH MOUFEED AL-ANTARE" userId="454b6a15-0eb8-4d39-924f-a1db51eb638d" providerId="ADAL" clId="{450E414C-E7AF-384A-95FD-C38BCAA03DE5}" dt="2023-06-22T10:42:59.046" v="77" actId="26606"/>
          <ac:spMkLst>
            <pc:docMk/>
            <pc:sldMk cId="4014997327" sldId="259"/>
            <ac:spMk id="39" creationId="{8A50CAC8-10E2-4E31-9995-4EF170513678}"/>
          </ac:spMkLst>
        </pc:spChg>
        <pc:spChg chg="add del mod">
          <ac:chgData name="AYAH MOUFEED AL-ANTARE" userId="454b6a15-0eb8-4d39-924f-a1db51eb638d" providerId="ADAL" clId="{450E414C-E7AF-384A-95FD-C38BCAA03DE5}" dt="2023-06-23T22:16:38.895" v="859" actId="26606"/>
          <ac:spMkLst>
            <pc:docMk/>
            <pc:sldMk cId="4014997327" sldId="259"/>
            <ac:spMk id="40" creationId="{500797C1-5C08-4463-CAEF-6CB94B76F2CD}"/>
          </ac:spMkLst>
        </pc:spChg>
        <pc:spChg chg="add del">
          <ac:chgData name="AYAH MOUFEED AL-ANTARE" userId="454b6a15-0eb8-4d39-924f-a1db51eb638d" providerId="ADAL" clId="{450E414C-E7AF-384A-95FD-C38BCAA03DE5}" dt="2023-06-23T22:16:38.895" v="859" actId="26606"/>
          <ac:spMkLst>
            <pc:docMk/>
            <pc:sldMk cId="4014997327" sldId="259"/>
            <ac:spMk id="45" creationId="{8BBC959F-CAB6-4E23-81DE-E0BBF2B7E073}"/>
          </ac:spMkLst>
        </pc:spChg>
        <pc:spChg chg="add del">
          <ac:chgData name="AYAH MOUFEED AL-ANTARE" userId="454b6a15-0eb8-4d39-924f-a1db51eb638d" providerId="ADAL" clId="{450E414C-E7AF-384A-95FD-C38BCAA03DE5}" dt="2023-06-23T22:16:38.895" v="859" actId="26606"/>
          <ac:spMkLst>
            <pc:docMk/>
            <pc:sldMk cId="4014997327" sldId="259"/>
            <ac:spMk id="47" creationId="{7A94DEED-5E0F-4E41-A445-58C14864C34A}"/>
          </ac:spMkLst>
        </pc:spChg>
        <pc:spChg chg="add del">
          <ac:chgData name="AYAH MOUFEED AL-ANTARE" userId="454b6a15-0eb8-4d39-924f-a1db51eb638d" providerId="ADAL" clId="{450E414C-E7AF-384A-95FD-C38BCAA03DE5}" dt="2023-06-23T22:16:38.895" v="859" actId="26606"/>
          <ac:spMkLst>
            <pc:docMk/>
            <pc:sldMk cId="4014997327" sldId="259"/>
            <ac:spMk id="49" creationId="{5E1FEFA6-7D4F-4746-AE64-D4D52FE76DC2}"/>
          </ac:spMkLst>
        </pc:spChg>
        <pc:spChg chg="add del">
          <ac:chgData name="AYAH MOUFEED AL-ANTARE" userId="454b6a15-0eb8-4d39-924f-a1db51eb638d" providerId="ADAL" clId="{450E414C-E7AF-384A-95FD-C38BCAA03DE5}" dt="2023-06-24T11:40:24.691" v="1334" actId="26606"/>
          <ac:spMkLst>
            <pc:docMk/>
            <pc:sldMk cId="4014997327" sldId="259"/>
            <ac:spMk id="55" creationId="{ECD538B8-489B-407A-A760-436DB4C563CC}"/>
          </ac:spMkLst>
        </pc:spChg>
        <pc:spChg chg="add del">
          <ac:chgData name="AYAH MOUFEED AL-ANTARE" userId="454b6a15-0eb8-4d39-924f-a1db51eb638d" providerId="ADAL" clId="{450E414C-E7AF-384A-95FD-C38BCAA03DE5}" dt="2023-06-24T11:39:57.078" v="1321" actId="26606"/>
          <ac:spMkLst>
            <pc:docMk/>
            <pc:sldMk cId="4014997327" sldId="259"/>
            <ac:spMk id="60" creationId="{ECD538B8-489B-407A-A760-436DB4C563CC}"/>
          </ac:spMkLst>
        </pc:spChg>
        <pc:spChg chg="add del">
          <ac:chgData name="AYAH MOUFEED AL-ANTARE" userId="454b6a15-0eb8-4d39-924f-a1db51eb638d" providerId="ADAL" clId="{450E414C-E7AF-384A-95FD-C38BCAA03DE5}" dt="2023-06-24T11:40:02.470" v="1323" actId="26606"/>
          <ac:spMkLst>
            <pc:docMk/>
            <pc:sldMk cId="4014997327" sldId="259"/>
            <ac:spMk id="62" creationId="{38E646A7-D148-4320-A501-0291AA75AC42}"/>
          </ac:spMkLst>
        </pc:spChg>
        <pc:spChg chg="add del">
          <ac:chgData name="AYAH MOUFEED AL-ANTARE" userId="454b6a15-0eb8-4d39-924f-a1db51eb638d" providerId="ADAL" clId="{450E414C-E7AF-384A-95FD-C38BCAA03DE5}" dt="2023-06-24T11:40:05.089" v="1325" actId="26606"/>
          <ac:spMkLst>
            <pc:docMk/>
            <pc:sldMk cId="4014997327" sldId="259"/>
            <ac:spMk id="64" creationId="{6E00E3E0-07DA-4A53-8D2F-59983E1449A0}"/>
          </ac:spMkLst>
        </pc:spChg>
        <pc:spChg chg="add del">
          <ac:chgData name="AYAH MOUFEED AL-ANTARE" userId="454b6a15-0eb8-4d39-924f-a1db51eb638d" providerId="ADAL" clId="{450E414C-E7AF-384A-95FD-C38BCAA03DE5}" dt="2023-06-24T11:40:12.802" v="1327" actId="26606"/>
          <ac:spMkLst>
            <pc:docMk/>
            <pc:sldMk cId="4014997327" sldId="259"/>
            <ac:spMk id="66" creationId="{38E646A7-D148-4320-A501-0291AA75AC42}"/>
          </ac:spMkLst>
        </pc:spChg>
        <pc:spChg chg="add del">
          <ac:chgData name="AYAH MOUFEED AL-ANTARE" userId="454b6a15-0eb8-4d39-924f-a1db51eb638d" providerId="ADAL" clId="{450E414C-E7AF-384A-95FD-C38BCAA03DE5}" dt="2023-06-24T11:40:15.902" v="1329" actId="26606"/>
          <ac:spMkLst>
            <pc:docMk/>
            <pc:sldMk cId="4014997327" sldId="259"/>
            <ac:spMk id="68" creationId="{ECD538B8-489B-407A-A760-436DB4C563CC}"/>
          </ac:spMkLst>
        </pc:spChg>
        <pc:spChg chg="add del">
          <ac:chgData name="AYAH MOUFEED AL-ANTARE" userId="454b6a15-0eb8-4d39-924f-a1db51eb638d" providerId="ADAL" clId="{450E414C-E7AF-384A-95FD-C38BCAA03DE5}" dt="2023-06-24T11:40:18.296" v="1331" actId="26606"/>
          <ac:spMkLst>
            <pc:docMk/>
            <pc:sldMk cId="4014997327" sldId="259"/>
            <ac:spMk id="70" creationId="{8B567ACB-44FC-44B8-A031-75BD65F800E1}"/>
          </ac:spMkLst>
        </pc:spChg>
        <pc:spChg chg="add del">
          <ac:chgData name="AYAH MOUFEED AL-ANTARE" userId="454b6a15-0eb8-4d39-924f-a1db51eb638d" providerId="ADAL" clId="{450E414C-E7AF-384A-95FD-C38BCAA03DE5}" dt="2023-06-24T11:40:18.296" v="1331" actId="26606"/>
          <ac:spMkLst>
            <pc:docMk/>
            <pc:sldMk cId="4014997327" sldId="259"/>
            <ac:spMk id="71" creationId="{F09C18AC-EFAA-4C60-A84E-ECED43E3ECE0}"/>
          </ac:spMkLst>
        </pc:spChg>
        <pc:spChg chg="add del">
          <ac:chgData name="AYAH MOUFEED AL-ANTARE" userId="454b6a15-0eb8-4d39-924f-a1db51eb638d" providerId="ADAL" clId="{450E414C-E7AF-384A-95FD-C38BCAA03DE5}" dt="2023-06-24T11:40:24.664" v="1333" actId="26606"/>
          <ac:spMkLst>
            <pc:docMk/>
            <pc:sldMk cId="4014997327" sldId="259"/>
            <ac:spMk id="73" creationId="{ECD538B8-489B-407A-A760-436DB4C563CC}"/>
          </ac:spMkLst>
        </pc:spChg>
        <pc:spChg chg="add del">
          <ac:chgData name="AYAH MOUFEED AL-ANTARE" userId="454b6a15-0eb8-4d39-924f-a1db51eb638d" providerId="ADAL" clId="{450E414C-E7AF-384A-95FD-C38BCAA03DE5}" dt="2023-06-24T11:58:10.603" v="1372" actId="26606"/>
          <ac:spMkLst>
            <pc:docMk/>
            <pc:sldMk cId="4014997327" sldId="259"/>
            <ac:spMk id="75" creationId="{ECD538B8-489B-407A-A760-436DB4C563CC}"/>
          </ac:spMkLst>
        </pc:spChg>
        <pc:spChg chg="add del">
          <ac:chgData name="AYAH MOUFEED AL-ANTARE" userId="454b6a15-0eb8-4d39-924f-a1db51eb638d" providerId="ADAL" clId="{450E414C-E7AF-384A-95FD-C38BCAA03DE5}" dt="2023-06-24T11:58:10.503" v="1371" actId="26606"/>
          <ac:spMkLst>
            <pc:docMk/>
            <pc:sldMk cId="4014997327" sldId="259"/>
            <ac:spMk id="80" creationId="{38E646A7-D148-4320-A501-0291AA75AC42}"/>
          </ac:spMkLst>
        </pc:spChg>
        <pc:spChg chg="add">
          <ac:chgData name="AYAH MOUFEED AL-ANTARE" userId="454b6a15-0eb8-4d39-924f-a1db51eb638d" providerId="ADAL" clId="{450E414C-E7AF-384A-95FD-C38BCAA03DE5}" dt="2023-06-24T11:58:10.603" v="1372" actId="26606"/>
          <ac:spMkLst>
            <pc:docMk/>
            <pc:sldMk cId="4014997327" sldId="259"/>
            <ac:spMk id="82" creationId="{6E00E3E0-07DA-4A53-8D2F-59983E1449A0}"/>
          </ac:spMkLst>
        </pc:spChg>
        <pc:graphicFrameChg chg="add mod modGraphic">
          <ac:chgData name="AYAH MOUFEED AL-ANTARE" userId="454b6a15-0eb8-4d39-924f-a1db51eb638d" providerId="ADAL" clId="{450E414C-E7AF-384A-95FD-C38BCAA03DE5}" dt="2023-06-24T14:26:19.206" v="1515" actId="122"/>
          <ac:graphicFrameMkLst>
            <pc:docMk/>
            <pc:sldMk cId="4014997327" sldId="259"/>
            <ac:graphicFrameMk id="51" creationId="{03524037-41DA-5EBC-9072-DA059CD55625}"/>
          </ac:graphicFrameMkLst>
        </pc:graphicFrameChg>
      </pc:sldChg>
      <pc:sldChg chg="addSp delSp modSp new mod ord setBg">
        <pc:chgData name="AYAH MOUFEED AL-ANTARE" userId="454b6a15-0eb8-4d39-924f-a1db51eb638d" providerId="ADAL" clId="{450E414C-E7AF-384A-95FD-C38BCAA03DE5}" dt="2023-06-23T18:53:06.439" v="417" actId="20578"/>
        <pc:sldMkLst>
          <pc:docMk/>
          <pc:sldMk cId="2017372292" sldId="264"/>
        </pc:sldMkLst>
        <pc:spChg chg="mod">
          <ac:chgData name="AYAH MOUFEED AL-ANTARE" userId="454b6a15-0eb8-4d39-924f-a1db51eb638d" providerId="ADAL" clId="{450E414C-E7AF-384A-95FD-C38BCAA03DE5}" dt="2023-06-22T12:29:18.051" v="416" actId="20577"/>
          <ac:spMkLst>
            <pc:docMk/>
            <pc:sldMk cId="2017372292" sldId="264"/>
            <ac:spMk id="2" creationId="{BDFA2546-4C94-4152-106F-7FA8000B4D34}"/>
          </ac:spMkLst>
        </pc:spChg>
        <pc:spChg chg="del">
          <ac:chgData name="AYAH MOUFEED AL-ANTARE" userId="454b6a15-0eb8-4d39-924f-a1db51eb638d" providerId="ADAL" clId="{450E414C-E7AF-384A-95FD-C38BCAA03DE5}" dt="2023-06-22T12:29:14.009" v="412" actId="26606"/>
          <ac:spMkLst>
            <pc:docMk/>
            <pc:sldMk cId="2017372292" sldId="264"/>
            <ac:spMk id="3" creationId="{E3603100-FFFB-174E-FBE5-404BC545ABE9}"/>
          </ac:spMkLst>
        </pc:spChg>
        <pc:spChg chg="add">
          <ac:chgData name="AYAH MOUFEED AL-ANTARE" userId="454b6a15-0eb8-4d39-924f-a1db51eb638d" providerId="ADAL" clId="{450E414C-E7AF-384A-95FD-C38BCAA03DE5}" dt="2023-06-22T12:29:14.009" v="412" actId="26606"/>
          <ac:spMkLst>
            <pc:docMk/>
            <pc:sldMk cId="2017372292" sldId="264"/>
            <ac:spMk id="8" creationId="{35BAD784-BAAF-4CC0-9F52-682A8E966706}"/>
          </ac:spMkLst>
        </pc:spChg>
        <pc:spChg chg="add">
          <ac:chgData name="AYAH MOUFEED AL-ANTARE" userId="454b6a15-0eb8-4d39-924f-a1db51eb638d" providerId="ADAL" clId="{450E414C-E7AF-384A-95FD-C38BCAA03DE5}" dt="2023-06-22T12:29:14.009" v="412" actId="26606"/>
          <ac:spMkLst>
            <pc:docMk/>
            <pc:sldMk cId="2017372292" sldId="264"/>
            <ac:spMk id="10" creationId="{25D401B9-9595-42B7-B197-AB5FB5C653B2}"/>
          </ac:spMkLst>
        </pc:spChg>
      </pc:sldChg>
      <pc:sldChg chg="addSp delSp modSp new mod modTransition setBg addAnim delAnim modAnim">
        <pc:chgData name="AYAH MOUFEED AL-ANTARE" userId="454b6a15-0eb8-4d39-924f-a1db51eb638d" providerId="ADAL" clId="{450E414C-E7AF-384A-95FD-C38BCAA03DE5}" dt="2023-06-24T20:04:49.208" v="2015" actId="1076"/>
        <pc:sldMkLst>
          <pc:docMk/>
          <pc:sldMk cId="1015267932" sldId="272"/>
        </pc:sldMkLst>
        <pc:spChg chg="mod">
          <ac:chgData name="AYAH MOUFEED AL-ANTARE" userId="454b6a15-0eb8-4d39-924f-a1db51eb638d" providerId="ADAL" clId="{450E414C-E7AF-384A-95FD-C38BCAA03DE5}" dt="2023-06-23T21:44:17.096" v="460" actId="1076"/>
          <ac:spMkLst>
            <pc:docMk/>
            <pc:sldMk cId="1015267932" sldId="272"/>
            <ac:spMk id="2" creationId="{F454DB57-AD11-EEA2-D032-204B7BC503A1}"/>
          </ac:spMkLst>
        </pc:spChg>
        <pc:spChg chg="del">
          <ac:chgData name="AYAH MOUFEED AL-ANTARE" userId="454b6a15-0eb8-4d39-924f-a1db51eb638d" providerId="ADAL" clId="{450E414C-E7AF-384A-95FD-C38BCAA03DE5}" dt="2023-06-23T19:28:36.681" v="443" actId="26606"/>
          <ac:spMkLst>
            <pc:docMk/>
            <pc:sldMk cId="1015267932" sldId="272"/>
            <ac:spMk id="3" creationId="{12A96520-34BC-802C-17EB-FE3E77694F93}"/>
          </ac:spMkLst>
        </pc:spChg>
        <pc:spChg chg="add del mod">
          <ac:chgData name="AYAH MOUFEED AL-ANTARE" userId="454b6a15-0eb8-4d39-924f-a1db51eb638d" providerId="ADAL" clId="{450E414C-E7AF-384A-95FD-C38BCAA03DE5}" dt="2023-06-24T12:23:45.291" v="1431" actId="20577"/>
          <ac:spMkLst>
            <pc:docMk/>
            <pc:sldMk cId="1015267932" sldId="272"/>
            <ac:spMk id="3" creationId="{A73196EE-8AA0-968A-BE78-08088DD73360}"/>
          </ac:spMkLst>
        </pc:spChg>
        <pc:spChg chg="add mod">
          <ac:chgData name="AYAH MOUFEED AL-ANTARE" userId="454b6a15-0eb8-4d39-924f-a1db51eb638d" providerId="ADAL" clId="{450E414C-E7AF-384A-95FD-C38BCAA03DE5}" dt="2023-06-24T15:17:52.212" v="1635" actId="1076"/>
          <ac:spMkLst>
            <pc:docMk/>
            <pc:sldMk cId="1015267932" sldId="272"/>
            <ac:spMk id="5" creationId="{67013709-EECA-1FE6-C5E0-4CC44649E28F}"/>
          </ac:spMkLst>
        </pc:spChg>
        <pc:spChg chg="add mod">
          <ac:chgData name="AYAH MOUFEED AL-ANTARE" userId="454b6a15-0eb8-4d39-924f-a1db51eb638d" providerId="ADAL" clId="{450E414C-E7AF-384A-95FD-C38BCAA03DE5}" dt="2023-06-24T20:04:19.710" v="2008" actId="108"/>
          <ac:spMkLst>
            <pc:docMk/>
            <pc:sldMk cId="1015267932" sldId="272"/>
            <ac:spMk id="6" creationId="{E6C540D5-4708-BA83-FFCE-2A0C066FF599}"/>
          </ac:spMkLst>
        </pc:spChg>
        <pc:spChg chg="add del mod">
          <ac:chgData name="AYAH MOUFEED AL-ANTARE" userId="454b6a15-0eb8-4d39-924f-a1db51eb638d" providerId="ADAL" clId="{450E414C-E7AF-384A-95FD-C38BCAA03DE5}" dt="2023-06-24T15:15:04.651" v="1552" actId="47"/>
          <ac:spMkLst>
            <pc:docMk/>
            <pc:sldMk cId="1015267932" sldId="272"/>
            <ac:spMk id="7" creationId="{70CB7218-7426-EC2B-80A3-B1FFE731FB66}"/>
          </ac:spMkLst>
        </pc:spChg>
        <pc:spChg chg="add del">
          <ac:chgData name="AYAH MOUFEED AL-ANTARE" userId="454b6a15-0eb8-4d39-924f-a1db51eb638d" providerId="ADAL" clId="{450E414C-E7AF-384A-95FD-C38BCAA03DE5}" dt="2023-06-23T21:44:05.684" v="457" actId="26606"/>
          <ac:spMkLst>
            <pc:docMk/>
            <pc:sldMk cId="1015267932" sldId="272"/>
            <ac:spMk id="8" creationId="{99485AE2-6BE9-4DCA-A6C4-83F4EEFCCCC0}"/>
          </ac:spMkLst>
        </pc:spChg>
        <pc:spChg chg="add mod">
          <ac:chgData name="AYAH MOUFEED AL-ANTARE" userId="454b6a15-0eb8-4d39-924f-a1db51eb638d" providerId="ADAL" clId="{450E414C-E7AF-384A-95FD-C38BCAA03DE5}" dt="2023-06-24T20:04:49.208" v="2015" actId="1076"/>
          <ac:spMkLst>
            <pc:docMk/>
            <pc:sldMk cId="1015267932" sldId="272"/>
            <ac:spMk id="9" creationId="{5809389D-9C3A-0C30-C8C7-6B60DE306560}"/>
          </ac:spMkLst>
        </pc:spChg>
        <pc:spChg chg="add del">
          <ac:chgData name="AYAH MOUFEED AL-ANTARE" userId="454b6a15-0eb8-4d39-924f-a1db51eb638d" providerId="ADAL" clId="{450E414C-E7AF-384A-95FD-C38BCAA03DE5}" dt="2023-06-23T21:44:05.684" v="457" actId="26606"/>
          <ac:spMkLst>
            <pc:docMk/>
            <pc:sldMk cId="1015267932" sldId="272"/>
            <ac:spMk id="10" creationId="{65BA7CAF-5EE9-4EEE-9E12-B2CECCB94D62}"/>
          </ac:spMkLst>
        </pc:spChg>
        <pc:spChg chg="add mod">
          <ac:chgData name="AYAH MOUFEED AL-ANTARE" userId="454b6a15-0eb8-4d39-924f-a1db51eb638d" providerId="ADAL" clId="{450E414C-E7AF-384A-95FD-C38BCAA03DE5}" dt="2023-06-24T20:04:40.815" v="2013" actId="20577"/>
          <ac:spMkLst>
            <pc:docMk/>
            <pc:sldMk cId="1015267932" sldId="272"/>
            <ac:spMk id="11" creationId="{D7860D90-A5F7-F618-30C2-2F2EE4E574CA}"/>
          </ac:spMkLst>
        </pc:spChg>
        <pc:spChg chg="add del">
          <ac:chgData name="AYAH MOUFEED AL-ANTARE" userId="454b6a15-0eb8-4d39-924f-a1db51eb638d" providerId="ADAL" clId="{450E414C-E7AF-384A-95FD-C38BCAA03DE5}" dt="2023-06-23T21:44:05.684" v="457" actId="26606"/>
          <ac:spMkLst>
            <pc:docMk/>
            <pc:sldMk cId="1015267932" sldId="272"/>
            <ac:spMk id="12" creationId="{EC199F73-795E-469A-AF4B-13FA2C7AB76F}"/>
          </ac:spMkLst>
        </pc:spChg>
        <pc:spChg chg="add mod">
          <ac:chgData name="AYAH MOUFEED AL-ANTARE" userId="454b6a15-0eb8-4d39-924f-a1db51eb638d" providerId="ADAL" clId="{450E414C-E7AF-384A-95FD-C38BCAA03DE5}" dt="2023-06-24T20:04:42.468" v="2014" actId="20577"/>
          <ac:spMkLst>
            <pc:docMk/>
            <pc:sldMk cId="1015267932" sldId="272"/>
            <ac:spMk id="13" creationId="{2ABDD0FD-156B-113D-FDCD-3EDF988773B2}"/>
          </ac:spMkLst>
        </pc:spChg>
        <pc:spChg chg="add del">
          <ac:chgData name="AYAH MOUFEED AL-ANTARE" userId="454b6a15-0eb8-4d39-924f-a1db51eb638d" providerId="ADAL" clId="{450E414C-E7AF-384A-95FD-C38BCAA03DE5}" dt="2023-06-23T21:44:05.684" v="457" actId="26606"/>
          <ac:spMkLst>
            <pc:docMk/>
            <pc:sldMk cId="1015267932" sldId="272"/>
            <ac:spMk id="18" creationId="{30103171-0BA0-4AF0-AF05-04AFA1A4ACCA}"/>
          </ac:spMkLst>
        </pc:spChg>
        <pc:spChg chg="add del">
          <ac:chgData name="AYAH MOUFEED AL-ANTARE" userId="454b6a15-0eb8-4d39-924f-a1db51eb638d" providerId="ADAL" clId="{450E414C-E7AF-384A-95FD-C38BCAA03DE5}" dt="2023-06-23T21:44:05.684" v="457" actId="26606"/>
          <ac:spMkLst>
            <pc:docMk/>
            <pc:sldMk cId="1015267932" sldId="272"/>
            <ac:spMk id="20" creationId="{E128B901-D4EA-4C4D-A150-23D2A6DEC6E8}"/>
          </ac:spMkLst>
        </pc:spChg>
        <pc:spChg chg="add del">
          <ac:chgData name="AYAH MOUFEED AL-ANTARE" userId="454b6a15-0eb8-4d39-924f-a1db51eb638d" providerId="ADAL" clId="{450E414C-E7AF-384A-95FD-C38BCAA03DE5}" dt="2023-06-23T21:44:05.684" v="457" actId="26606"/>
          <ac:spMkLst>
            <pc:docMk/>
            <pc:sldMk cId="1015267932" sldId="272"/>
            <ac:spMk id="22" creationId="{A760B08A-B322-4C79-AB6D-7E4246352E9B}"/>
          </ac:spMkLst>
        </pc:spChg>
        <pc:picChg chg="add mod modCrop">
          <ac:chgData name="AYAH MOUFEED AL-ANTARE" userId="454b6a15-0eb8-4d39-924f-a1db51eb638d" providerId="ADAL" clId="{450E414C-E7AF-384A-95FD-C38BCAA03DE5}" dt="2023-06-24T12:23:07.809" v="1419" actId="14100"/>
          <ac:picMkLst>
            <pc:docMk/>
            <pc:sldMk cId="1015267932" sldId="272"/>
            <ac:picMk id="4" creationId="{632F8946-7BF4-34F8-F5A2-BB3FE90A6D20}"/>
          </ac:picMkLst>
        </pc:picChg>
        <pc:picChg chg="add del mod">
          <ac:chgData name="AYAH MOUFEED AL-ANTARE" userId="454b6a15-0eb8-4d39-924f-a1db51eb638d" providerId="ADAL" clId="{450E414C-E7AF-384A-95FD-C38BCAA03DE5}" dt="2023-06-23T21:58:52.370" v="705" actId="478"/>
          <ac:picMkLst>
            <pc:docMk/>
            <pc:sldMk cId="1015267932" sldId="272"/>
            <ac:picMk id="14" creationId="{0BEDF0D2-AD21-4EAD-7195-E5058C420D96}"/>
          </ac:picMkLst>
        </pc:picChg>
        <pc:picChg chg="add del mod">
          <ac:chgData name="AYAH MOUFEED AL-ANTARE" userId="454b6a15-0eb8-4d39-924f-a1db51eb638d" providerId="ADAL" clId="{450E414C-E7AF-384A-95FD-C38BCAA03DE5}" dt="2023-06-23T21:58:46.051" v="703" actId="478"/>
          <ac:picMkLst>
            <pc:docMk/>
            <pc:sldMk cId="1015267932" sldId="272"/>
            <ac:picMk id="1026" creationId="{811952E6-0A65-8143-9C90-10326FC45E9F}"/>
          </ac:picMkLst>
        </pc:picChg>
      </pc:sldChg>
      <pc:sldChg chg="ord">
        <pc:chgData name="AYAH MOUFEED AL-ANTARE" userId="454b6a15-0eb8-4d39-924f-a1db51eb638d" providerId="ADAL" clId="{450E414C-E7AF-384A-95FD-C38BCAA03DE5}" dt="2023-06-24T11:53:19.660" v="1341" actId="20578"/>
        <pc:sldMkLst>
          <pc:docMk/>
          <pc:sldMk cId="3028029198" sldId="273"/>
        </pc:sldMkLst>
      </pc:sldChg>
      <pc:sldChg chg="modAnim">
        <pc:chgData name="AYAH MOUFEED AL-ANTARE" userId="454b6a15-0eb8-4d39-924f-a1db51eb638d" providerId="ADAL" clId="{450E414C-E7AF-384A-95FD-C38BCAA03DE5}" dt="2023-06-24T20:21:53.999" v="2017"/>
        <pc:sldMkLst>
          <pc:docMk/>
          <pc:sldMk cId="851647331" sldId="274"/>
        </pc:sldMkLst>
      </pc:sldChg>
      <pc:sldChg chg="modAnim">
        <pc:chgData name="AYAH MOUFEED AL-ANTARE" userId="454b6a15-0eb8-4d39-924f-a1db51eb638d" providerId="ADAL" clId="{450E414C-E7AF-384A-95FD-C38BCAA03DE5}" dt="2023-06-24T20:20:11.686" v="2016"/>
        <pc:sldMkLst>
          <pc:docMk/>
          <pc:sldMk cId="3841973379" sldId="279"/>
        </pc:sldMkLst>
      </pc:sldChg>
    </pc:docChg>
  </pc:docChgLst>
  <pc:docChgLst>
    <pc:chgData name="Guest User" userId="S::urn:spo:anon#41f011091dee1eef6ef91736997cb552dfc2cb1033e947d94a4b0cdb7cccaa0f::" providerId="AD" clId="Web-{001C0C60-BF48-D3D5-8DA0-384DBE7D2BEF}"/>
    <pc:docChg chg="addSld modSld">
      <pc:chgData name="Guest User" userId="S::urn:spo:anon#41f011091dee1eef6ef91736997cb552dfc2cb1033e947d94a4b0cdb7cccaa0f::" providerId="AD" clId="Web-{001C0C60-BF48-D3D5-8DA0-384DBE7D2BEF}" dt="2023-06-24T20:52:39.357" v="502"/>
      <pc:docMkLst>
        <pc:docMk/>
      </pc:docMkLst>
      <pc:sldChg chg="modSp addAnim delAnim">
        <pc:chgData name="Guest User" userId="S::urn:spo:anon#41f011091dee1eef6ef91736997cb552dfc2cb1033e947d94a4b0cdb7cccaa0f::" providerId="AD" clId="Web-{001C0C60-BF48-D3D5-8DA0-384DBE7D2BEF}" dt="2023-06-24T20:07:33.043" v="498" actId="20577"/>
        <pc:sldMkLst>
          <pc:docMk/>
          <pc:sldMk cId="118027602" sldId="257"/>
        </pc:sldMkLst>
        <pc:spChg chg="mod">
          <ac:chgData name="Guest User" userId="S::urn:spo:anon#41f011091dee1eef6ef91736997cb552dfc2cb1033e947d94a4b0cdb7cccaa0f::" providerId="AD" clId="Web-{001C0C60-BF48-D3D5-8DA0-384DBE7D2BEF}" dt="2023-06-24T14:05:18.732" v="4" actId="20577"/>
          <ac:spMkLst>
            <pc:docMk/>
            <pc:sldMk cId="118027602" sldId="257"/>
            <ac:spMk id="3" creationId="{83854BFD-55ED-61B7-DFFA-6A5C0063E3A0}"/>
          </ac:spMkLst>
        </pc:spChg>
        <pc:spChg chg="mod">
          <ac:chgData name="Guest User" userId="S::urn:spo:anon#41f011091dee1eef6ef91736997cb552dfc2cb1033e947d94a4b0cdb7cccaa0f::" providerId="AD" clId="Web-{001C0C60-BF48-D3D5-8DA0-384DBE7D2BEF}" dt="2023-06-24T20:07:25.230" v="496" actId="20577"/>
          <ac:spMkLst>
            <pc:docMk/>
            <pc:sldMk cId="118027602" sldId="257"/>
            <ac:spMk id="5" creationId="{344EC1FD-1B3C-46D7-3C14-5861AB825A7D}"/>
          </ac:spMkLst>
        </pc:spChg>
        <pc:spChg chg="mod">
          <ac:chgData name="Guest User" userId="S::urn:spo:anon#41f011091dee1eef6ef91736997cb552dfc2cb1033e947d94a4b0cdb7cccaa0f::" providerId="AD" clId="Web-{001C0C60-BF48-D3D5-8DA0-384DBE7D2BEF}" dt="2023-06-24T20:07:25.839" v="497" actId="20577"/>
          <ac:spMkLst>
            <pc:docMk/>
            <pc:sldMk cId="118027602" sldId="257"/>
            <ac:spMk id="11" creationId="{C81520EC-AE50-1CEA-F329-9954520CBBC8}"/>
          </ac:spMkLst>
        </pc:spChg>
        <pc:spChg chg="mod">
          <ac:chgData name="Guest User" userId="S::urn:spo:anon#41f011091dee1eef6ef91736997cb552dfc2cb1033e947d94a4b0cdb7cccaa0f::" providerId="AD" clId="Web-{001C0C60-BF48-D3D5-8DA0-384DBE7D2BEF}" dt="2023-06-24T20:07:33.043" v="498" actId="20577"/>
          <ac:spMkLst>
            <pc:docMk/>
            <pc:sldMk cId="118027602" sldId="257"/>
            <ac:spMk id="13" creationId="{94FC5020-B828-C7D3-9C1B-5DD3F939D8FA}"/>
          </ac:spMkLst>
        </pc:spChg>
      </pc:sldChg>
      <pc:sldChg chg="modSp modTransition addAnim delAnim">
        <pc:chgData name="Guest User" userId="S::urn:spo:anon#41f011091dee1eef6ef91736997cb552dfc2cb1033e947d94a4b0cdb7cccaa0f::" providerId="AD" clId="Web-{001C0C60-BF48-D3D5-8DA0-384DBE7D2BEF}" dt="2023-06-24T16:03:55.280" v="396"/>
        <pc:sldMkLst>
          <pc:docMk/>
          <pc:sldMk cId="512931461" sldId="265"/>
        </pc:sldMkLst>
        <pc:graphicFrameChg chg="mod modGraphic">
          <ac:chgData name="Guest User" userId="S::urn:spo:anon#41f011091dee1eef6ef91736997cb552dfc2cb1033e947d94a4b0cdb7cccaa0f::" providerId="AD" clId="Web-{001C0C60-BF48-D3D5-8DA0-384DBE7D2BEF}" dt="2023-06-24T15:12:38.516" v="44"/>
          <ac:graphicFrameMkLst>
            <pc:docMk/>
            <pc:sldMk cId="512931461" sldId="265"/>
            <ac:graphicFrameMk id="400" creationId="{19228D69-C84E-EBB7-BB4E-C4448E26DC20}"/>
          </ac:graphicFrameMkLst>
        </pc:graphicFrameChg>
      </pc:sldChg>
      <pc:sldChg chg="modSp addAnim">
        <pc:chgData name="Guest User" userId="S::urn:spo:anon#41f011091dee1eef6ef91736997cb552dfc2cb1033e947d94a4b0cdb7cccaa0f::" providerId="AD" clId="Web-{001C0C60-BF48-D3D5-8DA0-384DBE7D2BEF}" dt="2023-06-24T16:08:03.414" v="413" actId="20577"/>
        <pc:sldMkLst>
          <pc:docMk/>
          <pc:sldMk cId="2209654779" sldId="267"/>
        </pc:sldMkLst>
        <pc:spChg chg="mod">
          <ac:chgData name="Guest User" userId="S::urn:spo:anon#41f011091dee1eef6ef91736997cb552dfc2cb1033e947d94a4b0cdb7cccaa0f::" providerId="AD" clId="Web-{001C0C60-BF48-D3D5-8DA0-384DBE7D2BEF}" dt="2023-06-24T16:08:03.414" v="413" actId="20577"/>
          <ac:spMkLst>
            <pc:docMk/>
            <pc:sldMk cId="2209654779" sldId="267"/>
            <ac:spMk id="18" creationId="{663AA695-DF47-0663-DC8D-50DD8BD47D08}"/>
          </ac:spMkLst>
        </pc:spChg>
      </pc:sldChg>
      <pc:sldChg chg="modSp addAnim delAnim">
        <pc:chgData name="Guest User" userId="S::urn:spo:anon#41f011091dee1eef6ef91736997cb552dfc2cb1033e947d94a4b0cdb7cccaa0f::" providerId="AD" clId="Web-{001C0C60-BF48-D3D5-8DA0-384DBE7D2BEF}" dt="2023-06-24T20:03:12.861" v="442" actId="20577"/>
        <pc:sldMkLst>
          <pc:docMk/>
          <pc:sldMk cId="1015267932" sldId="272"/>
        </pc:sldMkLst>
        <pc:spChg chg="mod">
          <ac:chgData name="Guest User" userId="S::urn:spo:anon#41f011091dee1eef6ef91736997cb552dfc2cb1033e947d94a4b0cdb7cccaa0f::" providerId="AD" clId="Web-{001C0C60-BF48-D3D5-8DA0-384DBE7D2BEF}" dt="2023-06-24T20:03:12.861" v="442" actId="20577"/>
          <ac:spMkLst>
            <pc:docMk/>
            <pc:sldMk cId="1015267932" sldId="272"/>
            <ac:spMk id="6" creationId="{E6C540D5-4708-BA83-FFCE-2A0C066FF599}"/>
          </ac:spMkLst>
        </pc:spChg>
        <pc:spChg chg="mod">
          <ac:chgData name="Guest User" userId="S::urn:spo:anon#41f011091dee1eef6ef91736997cb552dfc2cb1033e947d94a4b0cdb7cccaa0f::" providerId="AD" clId="Web-{001C0C60-BF48-D3D5-8DA0-384DBE7D2BEF}" dt="2023-06-24T20:02:58.032" v="440" actId="20577"/>
          <ac:spMkLst>
            <pc:docMk/>
            <pc:sldMk cId="1015267932" sldId="272"/>
            <ac:spMk id="9" creationId="{5809389D-9C3A-0C30-C8C7-6B60DE306560}"/>
          </ac:spMkLst>
        </pc:spChg>
        <pc:spChg chg="mod">
          <ac:chgData name="Guest User" userId="S::urn:spo:anon#41f011091dee1eef6ef91736997cb552dfc2cb1033e947d94a4b0cdb7cccaa0f::" providerId="AD" clId="Web-{001C0C60-BF48-D3D5-8DA0-384DBE7D2BEF}" dt="2023-06-24T20:02:49.767" v="437" actId="20577"/>
          <ac:spMkLst>
            <pc:docMk/>
            <pc:sldMk cId="1015267932" sldId="272"/>
            <ac:spMk id="11" creationId="{D7860D90-A5F7-F618-30C2-2F2EE4E574CA}"/>
          </ac:spMkLst>
        </pc:spChg>
        <pc:spChg chg="mod">
          <ac:chgData name="Guest User" userId="S::urn:spo:anon#41f011091dee1eef6ef91736997cb552dfc2cb1033e947d94a4b0cdb7cccaa0f::" providerId="AD" clId="Web-{001C0C60-BF48-D3D5-8DA0-384DBE7D2BEF}" dt="2023-06-24T20:02:35.203" v="431" actId="20577"/>
          <ac:spMkLst>
            <pc:docMk/>
            <pc:sldMk cId="1015267932" sldId="272"/>
            <ac:spMk id="13" creationId="{2ABDD0FD-156B-113D-FDCD-3EDF988773B2}"/>
          </ac:spMkLst>
        </pc:spChg>
      </pc:sldChg>
      <pc:sldChg chg="addAnim delAnim">
        <pc:chgData name="Guest User" userId="S::urn:spo:anon#41f011091dee1eef6ef91736997cb552dfc2cb1033e947d94a4b0cdb7cccaa0f::" providerId="AD" clId="Web-{001C0C60-BF48-D3D5-8DA0-384DBE7D2BEF}" dt="2023-06-24T16:11:35.641" v="417"/>
        <pc:sldMkLst>
          <pc:docMk/>
          <pc:sldMk cId="3028029198" sldId="273"/>
        </pc:sldMkLst>
      </pc:sldChg>
      <pc:sldChg chg="modSp">
        <pc:chgData name="Guest User" userId="S::urn:spo:anon#41f011091dee1eef6ef91736997cb552dfc2cb1033e947d94a4b0cdb7cccaa0f::" providerId="AD" clId="Web-{001C0C60-BF48-D3D5-8DA0-384DBE7D2BEF}" dt="2023-06-24T20:52:39.357" v="502"/>
        <pc:sldMkLst>
          <pc:docMk/>
          <pc:sldMk cId="851647331" sldId="274"/>
        </pc:sldMkLst>
        <pc:graphicFrameChg chg="modGraphic">
          <ac:chgData name="Guest User" userId="S::urn:spo:anon#41f011091dee1eef6ef91736997cb552dfc2cb1033e947d94a4b0cdb7cccaa0f::" providerId="AD" clId="Web-{001C0C60-BF48-D3D5-8DA0-384DBE7D2BEF}" dt="2023-06-24T20:52:39.357" v="502"/>
          <ac:graphicFrameMkLst>
            <pc:docMk/>
            <pc:sldMk cId="851647331" sldId="274"/>
            <ac:graphicFrameMk id="5" creationId="{12BBCF5D-B67B-0D00-38BA-BEB6570BE6FF}"/>
          </ac:graphicFrameMkLst>
        </pc:graphicFrameChg>
      </pc:sldChg>
      <pc:sldChg chg="addAnim delAnim">
        <pc:chgData name="Guest User" userId="S::urn:spo:anon#41f011091dee1eef6ef91736997cb552dfc2cb1033e947d94a4b0cdb7cccaa0f::" providerId="AD" clId="Web-{001C0C60-BF48-D3D5-8DA0-384DBE7D2BEF}" dt="2023-06-24T19:59:00.024" v="423"/>
        <pc:sldMkLst>
          <pc:docMk/>
          <pc:sldMk cId="3445008023" sldId="275"/>
        </pc:sldMkLst>
      </pc:sldChg>
      <pc:sldChg chg="addSp delSp modSp new mod setBg addAnim delAnim modAnim">
        <pc:chgData name="Guest User" userId="S::urn:spo:anon#41f011091dee1eef6ef91736997cb552dfc2cb1033e947d94a4b0cdb7cccaa0f::" providerId="AD" clId="Web-{001C0C60-BF48-D3D5-8DA0-384DBE7D2BEF}" dt="2023-06-24T19:59:04.977" v="425"/>
        <pc:sldMkLst>
          <pc:docMk/>
          <pc:sldMk cId="1131975326" sldId="278"/>
        </pc:sldMkLst>
        <pc:spChg chg="mod">
          <ac:chgData name="Guest User" userId="S::urn:spo:anon#41f011091dee1eef6ef91736997cb552dfc2cb1033e947d94a4b0cdb7cccaa0f::" providerId="AD" clId="Web-{001C0C60-BF48-D3D5-8DA0-384DBE7D2BEF}" dt="2023-06-24T15:26:57.213" v="305"/>
          <ac:spMkLst>
            <pc:docMk/>
            <pc:sldMk cId="1131975326" sldId="278"/>
            <ac:spMk id="2" creationId="{E00C6DD7-C9F2-CC11-EE7C-1C410CFA51E4}"/>
          </ac:spMkLst>
        </pc:spChg>
        <pc:spChg chg="mod">
          <ac:chgData name="Guest User" userId="S::urn:spo:anon#41f011091dee1eef6ef91736997cb552dfc2cb1033e947d94a4b0cdb7cccaa0f::" providerId="AD" clId="Web-{001C0C60-BF48-D3D5-8DA0-384DBE7D2BEF}" dt="2023-06-24T16:47:41.249" v="418" actId="20577"/>
          <ac:spMkLst>
            <pc:docMk/>
            <pc:sldMk cId="1131975326" sldId="278"/>
            <ac:spMk id="3" creationId="{A3C9855C-D1DE-3989-A79A-87131B0FA93B}"/>
          </ac:spMkLst>
        </pc:spChg>
        <pc:spChg chg="add del mod">
          <ac:chgData name="Guest User" userId="S::urn:spo:anon#41f011091dee1eef6ef91736997cb552dfc2cb1033e947d94a4b0cdb7cccaa0f::" providerId="AD" clId="Web-{001C0C60-BF48-D3D5-8DA0-384DBE7D2BEF}" dt="2023-06-24T15:39:37.104" v="368"/>
          <ac:spMkLst>
            <pc:docMk/>
            <pc:sldMk cId="1131975326" sldId="278"/>
            <ac:spMk id="4" creationId="{192C7797-07AE-74E5-868A-38174C8C3263}"/>
          </ac:spMkLst>
        </pc:spChg>
        <pc:spChg chg="add del mod">
          <ac:chgData name="Guest User" userId="S::urn:spo:anon#41f011091dee1eef6ef91736997cb552dfc2cb1033e947d94a4b0cdb7cccaa0f::" providerId="AD" clId="Web-{001C0C60-BF48-D3D5-8DA0-384DBE7D2BEF}" dt="2023-06-24T15:30:37.337" v="317"/>
          <ac:spMkLst>
            <pc:docMk/>
            <pc:sldMk cId="1131975326" sldId="278"/>
            <ac:spMk id="5" creationId="{62DB9FC0-2A5C-ED85-1EBF-F7CA18089AD3}"/>
          </ac:spMkLst>
        </pc:spChg>
        <pc:spChg chg="add mod">
          <ac:chgData name="Guest User" userId="S::urn:spo:anon#41f011091dee1eef6ef91736997cb552dfc2cb1033e947d94a4b0cdb7cccaa0f::" providerId="AD" clId="Web-{001C0C60-BF48-D3D5-8DA0-384DBE7D2BEF}" dt="2023-06-24T15:45:40.021" v="389" actId="20577"/>
          <ac:spMkLst>
            <pc:docMk/>
            <pc:sldMk cId="1131975326" sldId="278"/>
            <ac:spMk id="7" creationId="{6EC669A3-A5E7-C4AD-90D3-E3D9CB4465D7}"/>
          </ac:spMkLst>
        </pc:spChg>
        <pc:spChg chg="add">
          <ac:chgData name="Guest User" userId="S::urn:spo:anon#41f011091dee1eef6ef91736997cb552dfc2cb1033e947d94a4b0cdb7cccaa0f::" providerId="AD" clId="Web-{001C0C60-BF48-D3D5-8DA0-384DBE7D2BEF}" dt="2023-06-24T15:26:57.213" v="305"/>
          <ac:spMkLst>
            <pc:docMk/>
            <pc:sldMk cId="1131975326" sldId="278"/>
            <ac:spMk id="10" creationId="{8B567ACB-44FC-44B8-A031-75BD65F800E1}"/>
          </ac:spMkLst>
        </pc:spChg>
        <pc:spChg chg="add">
          <ac:chgData name="Guest User" userId="S::urn:spo:anon#41f011091dee1eef6ef91736997cb552dfc2cb1033e947d94a4b0cdb7cccaa0f::" providerId="AD" clId="Web-{001C0C60-BF48-D3D5-8DA0-384DBE7D2BEF}" dt="2023-06-24T15:26:57.213" v="305"/>
          <ac:spMkLst>
            <pc:docMk/>
            <pc:sldMk cId="1131975326" sldId="278"/>
            <ac:spMk id="12" creationId="{F09C18AC-EFAA-4C60-A84E-ECED43E3ECE0}"/>
          </ac:spMkLst>
        </pc:spChg>
      </pc:sldChg>
      <pc:sldChg chg="modSp">
        <pc:chgData name="Guest User" userId="S::urn:spo:anon#41f011091dee1eef6ef91736997cb552dfc2cb1033e947d94a4b0cdb7cccaa0f::" providerId="AD" clId="Web-{001C0C60-BF48-D3D5-8DA0-384DBE7D2BEF}" dt="2023-06-24T15:42:27.859" v="381" actId="20577"/>
        <pc:sldMkLst>
          <pc:docMk/>
          <pc:sldMk cId="3841973379" sldId="279"/>
        </pc:sldMkLst>
        <pc:spChg chg="mod">
          <ac:chgData name="Guest User" userId="S::urn:spo:anon#41f011091dee1eef6ef91736997cb552dfc2cb1033e947d94a4b0cdb7cccaa0f::" providerId="AD" clId="Web-{001C0C60-BF48-D3D5-8DA0-384DBE7D2BEF}" dt="2023-06-24T15:42:27.859" v="381" actId="20577"/>
          <ac:spMkLst>
            <pc:docMk/>
            <pc:sldMk cId="3841973379" sldId="279"/>
            <ac:spMk id="3" creationId="{04515A39-09FC-EAF9-8242-882BD1202E52}"/>
          </ac:spMkLst>
        </pc:spChg>
      </pc:sldChg>
    </pc:docChg>
  </pc:docChgLst>
  <pc:docChgLst>
    <pc:chgData name="SEWAR MOHAMMAD GARIBEH" userId="S::smgaribeh18@cit.just.edu.jo::8d9cadc2-c803-4bb1-97b8-823d7ea210cf" providerId="AD" clId="Web-{B3E6F2B3-8435-86D3-8CBC-94D56B8812C3}"/>
    <pc:docChg chg="delSld modSld">
      <pc:chgData name="SEWAR MOHAMMAD GARIBEH" userId="S::smgaribeh18@cit.just.edu.jo::8d9cadc2-c803-4bb1-97b8-823d7ea210cf" providerId="AD" clId="Web-{B3E6F2B3-8435-86D3-8CBC-94D56B8812C3}" dt="2023-06-25T07:24:22.297" v="14"/>
      <pc:docMkLst>
        <pc:docMk/>
      </pc:docMkLst>
      <pc:sldChg chg="modSp">
        <pc:chgData name="SEWAR MOHAMMAD GARIBEH" userId="S::smgaribeh18@cit.just.edu.jo::8d9cadc2-c803-4bb1-97b8-823d7ea210cf" providerId="AD" clId="Web-{B3E6F2B3-8435-86D3-8CBC-94D56B8812C3}" dt="2023-06-25T06:34:41.027" v="6" actId="20577"/>
        <pc:sldMkLst>
          <pc:docMk/>
          <pc:sldMk cId="4254515993" sldId="263"/>
        </pc:sldMkLst>
        <pc:spChg chg="mod">
          <ac:chgData name="SEWAR MOHAMMAD GARIBEH" userId="S::smgaribeh18@cit.just.edu.jo::8d9cadc2-c803-4bb1-97b8-823d7ea210cf" providerId="AD" clId="Web-{B3E6F2B3-8435-86D3-8CBC-94D56B8812C3}" dt="2023-06-25T06:34:41.027" v="6" actId="20577"/>
          <ac:spMkLst>
            <pc:docMk/>
            <pc:sldMk cId="4254515993" sldId="263"/>
            <ac:spMk id="4" creationId="{868E7D27-D4BA-1E52-DE45-103DBB34B3FE}"/>
          </ac:spMkLst>
        </pc:spChg>
      </pc:sldChg>
      <pc:sldChg chg="addSp delSp modSp">
        <pc:chgData name="SEWAR MOHAMMAD GARIBEH" userId="S::smgaribeh18@cit.just.edu.jo::8d9cadc2-c803-4bb1-97b8-823d7ea210cf" providerId="AD" clId="Web-{B3E6F2B3-8435-86D3-8CBC-94D56B8812C3}" dt="2023-06-25T07:24:22.297" v="14"/>
        <pc:sldMkLst>
          <pc:docMk/>
          <pc:sldMk cId="2017372292" sldId="264"/>
        </pc:sldMkLst>
        <pc:spChg chg="mod">
          <ac:chgData name="SEWAR MOHAMMAD GARIBEH" userId="S::smgaribeh18@cit.just.edu.jo::8d9cadc2-c803-4bb1-97b8-823d7ea210cf" providerId="AD" clId="Web-{B3E6F2B3-8435-86D3-8CBC-94D56B8812C3}" dt="2023-06-25T07:24:22.297" v="14"/>
          <ac:spMkLst>
            <pc:docMk/>
            <pc:sldMk cId="2017372292" sldId="264"/>
            <ac:spMk id="2" creationId="{BDFA2546-4C94-4152-106F-7FA8000B4D34}"/>
          </ac:spMkLst>
        </pc:spChg>
        <pc:spChg chg="del">
          <ac:chgData name="SEWAR MOHAMMAD GARIBEH" userId="S::smgaribeh18@cit.just.edu.jo::8d9cadc2-c803-4bb1-97b8-823d7ea210cf" providerId="AD" clId="Web-{B3E6F2B3-8435-86D3-8CBC-94D56B8812C3}" dt="2023-06-25T07:24:22.297" v="14"/>
          <ac:spMkLst>
            <pc:docMk/>
            <pc:sldMk cId="2017372292" sldId="264"/>
            <ac:spMk id="8" creationId="{35BAD784-BAAF-4CC0-9F52-682A8E966706}"/>
          </ac:spMkLst>
        </pc:spChg>
        <pc:spChg chg="del">
          <ac:chgData name="SEWAR MOHAMMAD GARIBEH" userId="S::smgaribeh18@cit.just.edu.jo::8d9cadc2-c803-4bb1-97b8-823d7ea210cf" providerId="AD" clId="Web-{B3E6F2B3-8435-86D3-8CBC-94D56B8812C3}" dt="2023-06-25T07:24:22.297" v="14"/>
          <ac:spMkLst>
            <pc:docMk/>
            <pc:sldMk cId="2017372292" sldId="264"/>
            <ac:spMk id="10" creationId="{25D401B9-9595-42B7-B197-AB5FB5C653B2}"/>
          </ac:spMkLst>
        </pc:spChg>
        <pc:spChg chg="add">
          <ac:chgData name="SEWAR MOHAMMAD GARIBEH" userId="S::smgaribeh18@cit.just.edu.jo::8d9cadc2-c803-4bb1-97b8-823d7ea210cf" providerId="AD" clId="Web-{B3E6F2B3-8435-86D3-8CBC-94D56B8812C3}" dt="2023-06-25T07:24:22.297" v="14"/>
          <ac:spMkLst>
            <pc:docMk/>
            <pc:sldMk cId="2017372292" sldId="264"/>
            <ac:spMk id="15" creationId="{011FBDEF-9CA1-495E-A9FA-E912D5145EC6}"/>
          </ac:spMkLst>
        </pc:spChg>
        <pc:spChg chg="add">
          <ac:chgData name="SEWAR MOHAMMAD GARIBEH" userId="S::smgaribeh18@cit.just.edu.jo::8d9cadc2-c803-4bb1-97b8-823d7ea210cf" providerId="AD" clId="Web-{B3E6F2B3-8435-86D3-8CBC-94D56B8812C3}" dt="2023-06-25T07:24:22.297" v="14"/>
          <ac:spMkLst>
            <pc:docMk/>
            <pc:sldMk cId="2017372292" sldId="264"/>
            <ac:spMk id="17" creationId="{8337CC61-9E93-4D80-9F1C-12CE9A0C07F6}"/>
          </ac:spMkLst>
        </pc:spChg>
        <pc:picChg chg="mod">
          <ac:chgData name="SEWAR MOHAMMAD GARIBEH" userId="S::smgaribeh18@cit.just.edu.jo::8d9cadc2-c803-4bb1-97b8-823d7ea210cf" providerId="AD" clId="Web-{B3E6F2B3-8435-86D3-8CBC-94D56B8812C3}" dt="2023-06-25T07:24:22.297" v="14"/>
          <ac:picMkLst>
            <pc:docMk/>
            <pc:sldMk cId="2017372292" sldId="264"/>
            <ac:picMk id="3" creationId="{F1B7E484-1293-A7F0-1818-AA3A796A2181}"/>
          </ac:picMkLst>
        </pc:picChg>
      </pc:sldChg>
      <pc:sldChg chg="del">
        <pc:chgData name="SEWAR MOHAMMAD GARIBEH" userId="S::smgaribeh18@cit.just.edu.jo::8d9cadc2-c803-4bb1-97b8-823d7ea210cf" providerId="AD" clId="Web-{B3E6F2B3-8435-86D3-8CBC-94D56B8812C3}" dt="2023-06-25T06:26:29.599" v="0"/>
        <pc:sldMkLst>
          <pc:docMk/>
          <pc:sldMk cId="3182243820" sldId="280"/>
        </pc:sldMkLst>
      </pc:sldChg>
      <pc:sldChg chg="del">
        <pc:chgData name="SEWAR MOHAMMAD GARIBEH" userId="S::smgaribeh18@cit.just.edu.jo::8d9cadc2-c803-4bb1-97b8-823d7ea210cf" providerId="AD" clId="Web-{B3E6F2B3-8435-86D3-8CBC-94D56B8812C3}" dt="2023-06-25T06:26:31.724" v="1"/>
        <pc:sldMkLst>
          <pc:docMk/>
          <pc:sldMk cId="1147359902" sldId="281"/>
        </pc:sldMkLst>
      </pc:sldChg>
      <pc:sldChg chg="del">
        <pc:chgData name="SEWAR MOHAMMAD GARIBEH" userId="S::smgaribeh18@cit.just.edu.jo::8d9cadc2-c803-4bb1-97b8-823d7ea210cf" providerId="AD" clId="Web-{B3E6F2B3-8435-86D3-8CBC-94D56B8812C3}" dt="2023-06-25T06:26:31.740" v="2"/>
        <pc:sldMkLst>
          <pc:docMk/>
          <pc:sldMk cId="1980323271" sldId="282"/>
        </pc:sldMkLst>
      </pc:sldChg>
      <pc:sldChg chg="del">
        <pc:chgData name="SEWAR MOHAMMAD GARIBEH" userId="S::smgaribeh18@cit.just.edu.jo::8d9cadc2-c803-4bb1-97b8-823d7ea210cf" providerId="AD" clId="Web-{B3E6F2B3-8435-86D3-8CBC-94D56B8812C3}" dt="2023-06-25T06:26:32.068" v="3"/>
        <pc:sldMkLst>
          <pc:docMk/>
          <pc:sldMk cId="831460256" sldId="283"/>
        </pc:sldMkLst>
      </pc:sldChg>
      <pc:sldChg chg="del">
        <pc:chgData name="SEWAR MOHAMMAD GARIBEH" userId="S::smgaribeh18@cit.just.edu.jo::8d9cadc2-c803-4bb1-97b8-823d7ea210cf" providerId="AD" clId="Web-{B3E6F2B3-8435-86D3-8CBC-94D56B8812C3}" dt="2023-06-25T06:26:33.365" v="4"/>
        <pc:sldMkLst>
          <pc:docMk/>
          <pc:sldMk cId="3824322956" sldId="284"/>
        </pc:sldMkLst>
      </pc:sldChg>
    </pc:docChg>
  </pc:docChgLst>
  <pc:docChgLst>
    <pc:chgData name="Rufaida Abdel latif Al talahmeh" userId="S::raaltalahmeh18@cit.just.edu.jo::21f47282-e899-46db-95ab-06392bcc7ea6" providerId="AD" clId="Web-{452B82A3-81A7-4ED5-F90E-2A7D02699ADE}"/>
    <pc:docChg chg="modSld">
      <pc:chgData name="Rufaida Abdel latif Al talahmeh" userId="S::raaltalahmeh18@cit.just.edu.jo::21f47282-e899-46db-95ab-06392bcc7ea6" providerId="AD" clId="Web-{452B82A3-81A7-4ED5-F90E-2A7D02699ADE}" dt="2023-06-24T20:58:28.677" v="196"/>
      <pc:docMkLst>
        <pc:docMk/>
      </pc:docMkLst>
      <pc:sldChg chg="addAnim delAnim">
        <pc:chgData name="Rufaida Abdel latif Al talahmeh" userId="S::raaltalahmeh18@cit.just.edu.jo::21f47282-e899-46db-95ab-06392bcc7ea6" providerId="AD" clId="Web-{452B82A3-81A7-4ED5-F90E-2A7D02699ADE}" dt="2023-06-24T16:18:22.569" v="2"/>
        <pc:sldMkLst>
          <pc:docMk/>
          <pc:sldMk cId="2284788852" sldId="260"/>
        </pc:sldMkLst>
      </pc:sldChg>
      <pc:sldChg chg="addAnim">
        <pc:chgData name="Rufaida Abdel latif Al talahmeh" userId="S::raaltalahmeh18@cit.just.edu.jo::21f47282-e899-46db-95ab-06392bcc7ea6" providerId="AD" clId="Web-{452B82A3-81A7-4ED5-F90E-2A7D02699ADE}" dt="2023-06-24T16:18:47.445" v="6"/>
        <pc:sldMkLst>
          <pc:docMk/>
          <pc:sldMk cId="1131518798" sldId="261"/>
        </pc:sldMkLst>
      </pc:sldChg>
      <pc:sldChg chg="addAnim delAnim">
        <pc:chgData name="Rufaida Abdel latif Al talahmeh" userId="S::raaltalahmeh18@cit.just.edu.jo::21f47282-e899-46db-95ab-06392bcc7ea6" providerId="AD" clId="Web-{452B82A3-81A7-4ED5-F90E-2A7D02699ADE}" dt="2023-06-24T16:19:11.961" v="11"/>
        <pc:sldMkLst>
          <pc:docMk/>
          <pc:sldMk cId="3628432314" sldId="262"/>
        </pc:sldMkLst>
      </pc:sldChg>
      <pc:sldChg chg="modSp addAnim">
        <pc:chgData name="Rufaida Abdel latif Al talahmeh" userId="S::raaltalahmeh18@cit.just.edu.jo::21f47282-e899-46db-95ab-06392bcc7ea6" providerId="AD" clId="Web-{452B82A3-81A7-4ED5-F90E-2A7D02699ADE}" dt="2023-06-24T16:19:30.103" v="15"/>
        <pc:sldMkLst>
          <pc:docMk/>
          <pc:sldMk cId="4254515993" sldId="263"/>
        </pc:sldMkLst>
        <pc:spChg chg="mod">
          <ac:chgData name="Rufaida Abdel latif Al talahmeh" userId="S::raaltalahmeh18@cit.just.edu.jo::21f47282-e899-46db-95ab-06392bcc7ea6" providerId="AD" clId="Web-{452B82A3-81A7-4ED5-F90E-2A7D02699ADE}" dt="2023-06-24T16:19:19.805" v="12" actId="14100"/>
          <ac:spMkLst>
            <pc:docMk/>
            <pc:sldMk cId="4254515993" sldId="263"/>
            <ac:spMk id="2" creationId="{F07C1521-75DE-7DF9-6CB1-4923B9A84725}"/>
          </ac:spMkLst>
        </pc:spChg>
      </pc:sldChg>
      <pc:sldChg chg="modSp modTransition">
        <pc:chgData name="Rufaida Abdel latif Al talahmeh" userId="S::raaltalahmeh18@cit.just.edu.jo::21f47282-e899-46db-95ab-06392bcc7ea6" providerId="AD" clId="Web-{452B82A3-81A7-4ED5-F90E-2A7D02699ADE}" dt="2023-06-24T20:58:28.677" v="196"/>
        <pc:sldMkLst>
          <pc:docMk/>
          <pc:sldMk cId="3028029198" sldId="273"/>
        </pc:sldMkLst>
        <pc:spChg chg="mod">
          <ac:chgData name="Rufaida Abdel latif Al talahmeh" userId="S::raaltalahmeh18@cit.just.edu.jo::21f47282-e899-46db-95ab-06392bcc7ea6" providerId="AD" clId="Web-{452B82A3-81A7-4ED5-F90E-2A7D02699ADE}" dt="2023-06-24T20:58:18.255" v="195" actId="1076"/>
          <ac:spMkLst>
            <pc:docMk/>
            <pc:sldMk cId="3028029198" sldId="273"/>
            <ac:spMk id="2" creationId="{B31A7ACA-A7E2-C0B6-16BD-FD0FC9F0F91B}"/>
          </ac:spMkLst>
        </pc:spChg>
      </pc:sldChg>
      <pc:sldChg chg="addSp delSp modSp addAnim delAnim">
        <pc:chgData name="Rufaida Abdel latif Al talahmeh" userId="S::raaltalahmeh18@cit.just.edu.jo::21f47282-e899-46db-95ab-06392bcc7ea6" providerId="AD" clId="Web-{452B82A3-81A7-4ED5-F90E-2A7D02699ADE}" dt="2023-06-24T20:54:11.655" v="84"/>
        <pc:sldMkLst>
          <pc:docMk/>
          <pc:sldMk cId="851647331" sldId="274"/>
        </pc:sldMkLst>
        <pc:graphicFrameChg chg="add del mod modGraphic">
          <ac:chgData name="Rufaida Abdel latif Al talahmeh" userId="S::raaltalahmeh18@cit.just.edu.jo::21f47282-e899-46db-95ab-06392bcc7ea6" providerId="AD" clId="Web-{452B82A3-81A7-4ED5-F90E-2A7D02699ADE}" dt="2023-06-24T20:54:11.655" v="84"/>
          <ac:graphicFrameMkLst>
            <pc:docMk/>
            <pc:sldMk cId="851647331" sldId="274"/>
            <ac:graphicFrameMk id="5" creationId="{12BBCF5D-B67B-0D00-38BA-BEB6570BE6FF}"/>
          </ac:graphicFrameMkLst>
        </pc:graphicFrameChg>
      </pc:sldChg>
      <pc:sldChg chg="modSp">
        <pc:chgData name="Rufaida Abdel latif Al talahmeh" userId="S::raaltalahmeh18@cit.just.edu.jo::21f47282-e899-46db-95ab-06392bcc7ea6" providerId="AD" clId="Web-{452B82A3-81A7-4ED5-F90E-2A7D02699ADE}" dt="2023-06-24T20:54:52.484" v="194"/>
        <pc:sldMkLst>
          <pc:docMk/>
          <pc:sldMk cId="3445008023" sldId="275"/>
        </pc:sldMkLst>
        <pc:spChg chg="mod">
          <ac:chgData name="Rufaida Abdel latif Al talahmeh" userId="S::raaltalahmeh18@cit.just.edu.jo::21f47282-e899-46db-95ab-06392bcc7ea6" providerId="AD" clId="Web-{452B82A3-81A7-4ED5-F90E-2A7D02699ADE}" dt="2023-06-24T20:24:04.193" v="34" actId="14100"/>
          <ac:spMkLst>
            <pc:docMk/>
            <pc:sldMk cId="3445008023" sldId="275"/>
            <ac:spMk id="2" creationId="{401AB381-DB54-23ED-37B3-1F498BCDFA48}"/>
          </ac:spMkLst>
        </pc:spChg>
        <pc:graphicFrameChg chg="mod modGraphic">
          <ac:chgData name="Rufaida Abdel latif Al talahmeh" userId="S::raaltalahmeh18@cit.just.edu.jo::21f47282-e899-46db-95ab-06392bcc7ea6" providerId="AD" clId="Web-{452B82A3-81A7-4ED5-F90E-2A7D02699ADE}" dt="2023-06-24T20:54:52.484" v="194"/>
          <ac:graphicFrameMkLst>
            <pc:docMk/>
            <pc:sldMk cId="3445008023" sldId="275"/>
            <ac:graphicFrameMk id="9" creationId="{F2FD4E05-F625-4E38-2FF3-08B19D8C6A05}"/>
          </ac:graphicFrameMkLst>
        </pc:graphicFrameChg>
      </pc:sldChg>
      <pc:sldChg chg="modSp">
        <pc:chgData name="Rufaida Abdel latif Al talahmeh" userId="S::raaltalahmeh18@cit.just.edu.jo::21f47282-e899-46db-95ab-06392bcc7ea6" providerId="AD" clId="Web-{452B82A3-81A7-4ED5-F90E-2A7D02699ADE}" dt="2023-06-24T18:10:20.194" v="33" actId="1076"/>
        <pc:sldMkLst>
          <pc:docMk/>
          <pc:sldMk cId="1363022135" sldId="276"/>
        </pc:sldMkLst>
        <pc:picChg chg="mod">
          <ac:chgData name="Rufaida Abdel latif Al talahmeh" userId="S::raaltalahmeh18@cit.just.edu.jo::21f47282-e899-46db-95ab-06392bcc7ea6" providerId="AD" clId="Web-{452B82A3-81A7-4ED5-F90E-2A7D02699ADE}" dt="2023-06-24T18:10:20.194" v="33" actId="1076"/>
          <ac:picMkLst>
            <pc:docMk/>
            <pc:sldMk cId="1363022135" sldId="276"/>
            <ac:picMk id="2" creationId="{A2ED87B1-D451-9CDC-E08D-AEC29B9E59DD}"/>
          </ac:picMkLst>
        </pc:picChg>
      </pc:sldChg>
    </pc:docChg>
  </pc:docChgLst>
  <pc:docChgLst>
    <pc:chgData name="SEWAR MOHAMMAD GARIBEH" userId="S::smgaribeh18@cit.just.edu.jo::8d9cadc2-c803-4bb1-97b8-823d7ea210cf" providerId="AD" clId="Web-{3499ED77-7898-155D-6D95-5BF6DF28098B}"/>
    <pc:docChg chg="modSld">
      <pc:chgData name="SEWAR MOHAMMAD GARIBEH" userId="S::smgaribeh18@cit.just.edu.jo::8d9cadc2-c803-4bb1-97b8-823d7ea210cf" providerId="AD" clId="Web-{3499ED77-7898-155D-6D95-5BF6DF28098B}" dt="2023-07-18T21:22:40.868" v="0" actId="1076"/>
      <pc:docMkLst>
        <pc:docMk/>
      </pc:docMkLst>
      <pc:sldChg chg="modSp">
        <pc:chgData name="SEWAR MOHAMMAD GARIBEH" userId="S::smgaribeh18@cit.just.edu.jo::8d9cadc2-c803-4bb1-97b8-823d7ea210cf" providerId="AD" clId="Web-{3499ED77-7898-155D-6D95-5BF6DF28098B}" dt="2023-07-18T21:22:40.868" v="0" actId="1076"/>
        <pc:sldMkLst>
          <pc:docMk/>
          <pc:sldMk cId="2017372292" sldId="264"/>
        </pc:sldMkLst>
        <pc:picChg chg="mod">
          <ac:chgData name="SEWAR MOHAMMAD GARIBEH" userId="S::smgaribeh18@cit.just.edu.jo::8d9cadc2-c803-4bb1-97b8-823d7ea210cf" providerId="AD" clId="Web-{3499ED77-7898-155D-6D95-5BF6DF28098B}" dt="2023-07-18T21:22:40.868" v="0" actId="1076"/>
          <ac:picMkLst>
            <pc:docMk/>
            <pc:sldMk cId="2017372292" sldId="264"/>
            <ac:picMk id="3" creationId="{F1B7E484-1293-A7F0-1818-AA3A796A2181}"/>
          </ac:picMkLst>
        </pc:picChg>
      </pc:sldChg>
    </pc:docChg>
  </pc:docChgLst>
  <pc:docChgLst>
    <pc:chgData name="SEWAR MOHAMMAD GARIBEH" userId="S::smgaribeh18@cit.just.edu.jo::8d9cadc2-c803-4bb1-97b8-823d7ea210cf" providerId="AD" clId="Web-{48412AE6-93AA-BCA3-544D-D291B5FEA71E}"/>
    <pc:docChg chg="addSld modSld">
      <pc:chgData name="SEWAR MOHAMMAD GARIBEH" userId="S::smgaribeh18@cit.just.edu.jo::8d9cadc2-c803-4bb1-97b8-823d7ea210cf" providerId="AD" clId="Web-{48412AE6-93AA-BCA3-544D-D291B5FEA71E}" dt="2023-06-25T00:03:31.630" v="200" actId="20577"/>
      <pc:docMkLst>
        <pc:docMk/>
      </pc:docMkLst>
      <pc:sldChg chg="modTransition">
        <pc:chgData name="SEWAR MOHAMMAD GARIBEH" userId="S::smgaribeh18@cit.just.edu.jo::8d9cadc2-c803-4bb1-97b8-823d7ea210cf" providerId="AD" clId="Web-{48412AE6-93AA-BCA3-544D-D291B5FEA71E}" dt="2023-06-24T23:08:15.465" v="95"/>
        <pc:sldMkLst>
          <pc:docMk/>
          <pc:sldMk cId="118027602" sldId="257"/>
        </pc:sldMkLst>
      </pc:sldChg>
      <pc:sldChg chg="modTransition">
        <pc:chgData name="SEWAR MOHAMMAD GARIBEH" userId="S::smgaribeh18@cit.just.edu.jo::8d9cadc2-c803-4bb1-97b8-823d7ea210cf" providerId="AD" clId="Web-{48412AE6-93AA-BCA3-544D-D291B5FEA71E}" dt="2023-06-24T23:07:07.602" v="90"/>
        <pc:sldMkLst>
          <pc:docMk/>
          <pc:sldMk cId="473890105" sldId="258"/>
        </pc:sldMkLst>
      </pc:sldChg>
      <pc:sldChg chg="modTransition">
        <pc:chgData name="SEWAR MOHAMMAD GARIBEH" userId="S::smgaribeh18@cit.just.edu.jo::8d9cadc2-c803-4bb1-97b8-823d7ea210cf" providerId="AD" clId="Web-{48412AE6-93AA-BCA3-544D-D291B5FEA71E}" dt="2023-06-24T23:08:21.872" v="97"/>
        <pc:sldMkLst>
          <pc:docMk/>
          <pc:sldMk cId="4014997327" sldId="259"/>
        </pc:sldMkLst>
      </pc:sldChg>
      <pc:sldChg chg="modTransition addAnim delAnim modAnim">
        <pc:chgData name="SEWAR MOHAMMAD GARIBEH" userId="S::smgaribeh18@cit.just.edu.jo::8d9cadc2-c803-4bb1-97b8-823d7ea210cf" providerId="AD" clId="Web-{48412AE6-93AA-BCA3-544D-D291B5FEA71E}" dt="2023-06-24T23:16:07.728" v="142"/>
        <pc:sldMkLst>
          <pc:docMk/>
          <pc:sldMk cId="2284788852" sldId="260"/>
        </pc:sldMkLst>
      </pc:sldChg>
      <pc:sldChg chg="addSp delSp modSp modTransition addAnim delAnim modAnim">
        <pc:chgData name="SEWAR MOHAMMAD GARIBEH" userId="S::smgaribeh18@cit.just.edu.jo::8d9cadc2-c803-4bb1-97b8-823d7ea210cf" providerId="AD" clId="Web-{48412AE6-93AA-BCA3-544D-D291B5FEA71E}" dt="2023-06-24T23:55:03.084" v="194" actId="20577"/>
        <pc:sldMkLst>
          <pc:docMk/>
          <pc:sldMk cId="1131518798" sldId="261"/>
        </pc:sldMkLst>
        <pc:spChg chg="mod">
          <ac:chgData name="SEWAR MOHAMMAD GARIBEH" userId="S::smgaribeh18@cit.just.edu.jo::8d9cadc2-c803-4bb1-97b8-823d7ea210cf" providerId="AD" clId="Web-{48412AE6-93AA-BCA3-544D-D291B5FEA71E}" dt="2023-06-24T23:03:44.355" v="64" actId="14100"/>
          <ac:spMkLst>
            <pc:docMk/>
            <pc:sldMk cId="1131518798" sldId="261"/>
            <ac:spMk id="2" creationId="{D375C132-A968-ECA5-5767-05D4CEB3A677}"/>
          </ac:spMkLst>
        </pc:spChg>
        <pc:spChg chg="mod">
          <ac:chgData name="SEWAR MOHAMMAD GARIBEH" userId="S::smgaribeh18@cit.just.edu.jo::8d9cadc2-c803-4bb1-97b8-823d7ea210cf" providerId="AD" clId="Web-{48412AE6-93AA-BCA3-544D-D291B5FEA71E}" dt="2023-06-24T23:55:03.084" v="194" actId="20577"/>
          <ac:spMkLst>
            <pc:docMk/>
            <pc:sldMk cId="1131518798" sldId="261"/>
            <ac:spMk id="9" creationId="{322B7315-F1C3-7659-6730-C5FEDA6F9842}"/>
          </ac:spMkLst>
        </pc:spChg>
        <pc:picChg chg="mod">
          <ac:chgData name="SEWAR MOHAMMAD GARIBEH" userId="S::smgaribeh18@cit.just.edu.jo::8d9cadc2-c803-4bb1-97b8-823d7ea210cf" providerId="AD" clId="Web-{48412AE6-93AA-BCA3-544D-D291B5FEA71E}" dt="2023-06-24T23:12:21.183" v="120" actId="1076"/>
          <ac:picMkLst>
            <pc:docMk/>
            <pc:sldMk cId="1131518798" sldId="261"/>
            <ac:picMk id="4" creationId="{D566D5D2-86DF-308E-1E6C-7B48B534933D}"/>
          </ac:picMkLst>
        </pc:picChg>
        <pc:picChg chg="add del mod">
          <ac:chgData name="SEWAR MOHAMMAD GARIBEH" userId="S::smgaribeh18@cit.just.edu.jo::8d9cadc2-c803-4bb1-97b8-823d7ea210cf" providerId="AD" clId="Web-{48412AE6-93AA-BCA3-544D-D291B5FEA71E}" dt="2023-06-24T23:03:48.231" v="66"/>
          <ac:picMkLst>
            <pc:docMk/>
            <pc:sldMk cId="1131518798" sldId="261"/>
            <ac:picMk id="5" creationId="{DE44862D-1387-C964-B4E5-990154A40FFE}"/>
          </ac:picMkLst>
        </pc:picChg>
      </pc:sldChg>
      <pc:sldChg chg="addSp delSp modSp modTransition addAnim delAnim modAnim">
        <pc:chgData name="SEWAR MOHAMMAD GARIBEH" userId="S::smgaribeh18@cit.just.edu.jo::8d9cadc2-c803-4bb1-97b8-823d7ea210cf" providerId="AD" clId="Web-{48412AE6-93AA-BCA3-544D-D291B5FEA71E}" dt="2023-06-25T00:03:31.630" v="200" actId="20577"/>
        <pc:sldMkLst>
          <pc:docMk/>
          <pc:sldMk cId="3628432314" sldId="262"/>
        </pc:sldMkLst>
        <pc:spChg chg="mod">
          <ac:chgData name="SEWAR MOHAMMAD GARIBEH" userId="S::smgaribeh18@cit.just.edu.jo::8d9cadc2-c803-4bb1-97b8-823d7ea210cf" providerId="AD" clId="Web-{48412AE6-93AA-BCA3-544D-D291B5FEA71E}" dt="2023-06-25T00:03:31.630" v="200" actId="20577"/>
          <ac:spMkLst>
            <pc:docMk/>
            <pc:sldMk cId="3628432314" sldId="262"/>
            <ac:spMk id="5" creationId="{4C937E7A-FE6C-D8B8-0EAB-2121FD3BA68B}"/>
          </ac:spMkLst>
        </pc:spChg>
        <pc:picChg chg="mod">
          <ac:chgData name="SEWAR MOHAMMAD GARIBEH" userId="S::smgaribeh18@cit.just.edu.jo::8d9cadc2-c803-4bb1-97b8-823d7ea210cf" providerId="AD" clId="Web-{48412AE6-93AA-BCA3-544D-D291B5FEA71E}" dt="2023-06-24T22:55:57.418" v="9" actId="14100"/>
          <ac:picMkLst>
            <pc:docMk/>
            <pc:sldMk cId="3628432314" sldId="262"/>
            <ac:picMk id="2" creationId="{05E3438C-F8C2-9E2E-1E68-32A6CB32692A}"/>
          </ac:picMkLst>
        </pc:picChg>
        <pc:picChg chg="add del mod modCrop">
          <ac:chgData name="SEWAR MOHAMMAD GARIBEH" userId="S::smgaribeh18@cit.just.edu.jo::8d9cadc2-c803-4bb1-97b8-823d7ea210cf" providerId="AD" clId="Web-{48412AE6-93AA-BCA3-544D-D291B5FEA71E}" dt="2023-06-24T22:56:53.031" v="15"/>
          <ac:picMkLst>
            <pc:docMk/>
            <pc:sldMk cId="3628432314" sldId="262"/>
            <ac:picMk id="3" creationId="{4AB3573B-CD62-5446-7436-4C9D9D897CDB}"/>
          </ac:picMkLst>
        </pc:picChg>
      </pc:sldChg>
      <pc:sldChg chg="modSp modTransition addAnim delAnim modAnim">
        <pc:chgData name="SEWAR MOHAMMAD GARIBEH" userId="S::smgaribeh18@cit.just.edu.jo::8d9cadc2-c803-4bb1-97b8-823d7ea210cf" providerId="AD" clId="Web-{48412AE6-93AA-BCA3-544D-D291B5FEA71E}" dt="2023-06-24T23:54:44.552" v="183" actId="20577"/>
        <pc:sldMkLst>
          <pc:docMk/>
          <pc:sldMk cId="4254515993" sldId="263"/>
        </pc:sldMkLst>
        <pc:spChg chg="mod">
          <ac:chgData name="SEWAR MOHAMMAD GARIBEH" userId="S::smgaribeh18@cit.just.edu.jo::8d9cadc2-c803-4bb1-97b8-823d7ea210cf" providerId="AD" clId="Web-{48412AE6-93AA-BCA3-544D-D291B5FEA71E}" dt="2023-06-24T23:54:44.552" v="183" actId="20577"/>
          <ac:spMkLst>
            <pc:docMk/>
            <pc:sldMk cId="4254515993" sldId="263"/>
            <ac:spMk id="4" creationId="{868E7D27-D4BA-1E52-DE45-103DBB34B3FE}"/>
          </ac:spMkLst>
        </pc:spChg>
      </pc:sldChg>
      <pc:sldChg chg="addSp modSp modTransition addAnim">
        <pc:chgData name="SEWAR MOHAMMAD GARIBEH" userId="S::smgaribeh18@cit.just.edu.jo::8d9cadc2-c803-4bb1-97b8-823d7ea210cf" providerId="AD" clId="Web-{48412AE6-93AA-BCA3-544D-D291B5FEA71E}" dt="2023-06-25T00:01:47.093" v="199" actId="1076"/>
        <pc:sldMkLst>
          <pc:docMk/>
          <pc:sldMk cId="2017372292" sldId="264"/>
        </pc:sldMkLst>
        <pc:spChg chg="mod">
          <ac:chgData name="SEWAR MOHAMMAD GARIBEH" userId="S::smgaribeh18@cit.just.edu.jo::8d9cadc2-c803-4bb1-97b8-823d7ea210cf" providerId="AD" clId="Web-{48412AE6-93AA-BCA3-544D-D291B5FEA71E}" dt="2023-06-25T00:01:40.389" v="198" actId="1076"/>
          <ac:spMkLst>
            <pc:docMk/>
            <pc:sldMk cId="2017372292" sldId="264"/>
            <ac:spMk id="2" creationId="{BDFA2546-4C94-4152-106F-7FA8000B4D34}"/>
          </ac:spMkLst>
        </pc:spChg>
        <pc:picChg chg="add mod">
          <ac:chgData name="SEWAR MOHAMMAD GARIBEH" userId="S::smgaribeh18@cit.just.edu.jo::8d9cadc2-c803-4bb1-97b8-823d7ea210cf" providerId="AD" clId="Web-{48412AE6-93AA-BCA3-544D-D291B5FEA71E}" dt="2023-06-25T00:01:47.093" v="199" actId="1076"/>
          <ac:picMkLst>
            <pc:docMk/>
            <pc:sldMk cId="2017372292" sldId="264"/>
            <ac:picMk id="3" creationId="{F1B7E484-1293-A7F0-1818-AA3A796A2181}"/>
          </ac:picMkLst>
        </pc:picChg>
      </pc:sldChg>
      <pc:sldChg chg="modTransition">
        <pc:chgData name="SEWAR MOHAMMAD GARIBEH" userId="S::smgaribeh18@cit.just.edu.jo::8d9cadc2-c803-4bb1-97b8-823d7ea210cf" providerId="AD" clId="Web-{48412AE6-93AA-BCA3-544D-D291B5FEA71E}" dt="2023-06-24T23:07:15.852" v="91"/>
        <pc:sldMkLst>
          <pc:docMk/>
          <pc:sldMk cId="2209654779" sldId="267"/>
        </pc:sldMkLst>
      </pc:sldChg>
      <pc:sldChg chg="modTransition">
        <pc:chgData name="SEWAR MOHAMMAD GARIBEH" userId="S::smgaribeh18@cit.just.edu.jo::8d9cadc2-c803-4bb1-97b8-823d7ea210cf" providerId="AD" clId="Web-{48412AE6-93AA-BCA3-544D-D291B5FEA71E}" dt="2023-06-24T23:07:04.461" v="88"/>
        <pc:sldMkLst>
          <pc:docMk/>
          <pc:sldMk cId="1725142356" sldId="270"/>
        </pc:sldMkLst>
      </pc:sldChg>
      <pc:sldChg chg="modTransition">
        <pc:chgData name="SEWAR MOHAMMAD GARIBEH" userId="S::smgaribeh18@cit.just.edu.jo::8d9cadc2-c803-4bb1-97b8-823d7ea210cf" providerId="AD" clId="Web-{48412AE6-93AA-BCA3-544D-D291B5FEA71E}" dt="2023-06-24T23:07:05.727" v="89"/>
        <pc:sldMkLst>
          <pc:docMk/>
          <pc:sldMk cId="4148392354" sldId="271"/>
        </pc:sldMkLst>
      </pc:sldChg>
      <pc:sldChg chg="modTransition">
        <pc:chgData name="SEWAR MOHAMMAD GARIBEH" userId="S::smgaribeh18@cit.just.edu.jo::8d9cadc2-c803-4bb1-97b8-823d7ea210cf" providerId="AD" clId="Web-{48412AE6-93AA-BCA3-544D-D291B5FEA71E}" dt="2023-06-24T23:08:18.840" v="96"/>
        <pc:sldMkLst>
          <pc:docMk/>
          <pc:sldMk cId="1015267932" sldId="272"/>
        </pc:sldMkLst>
      </pc:sldChg>
      <pc:sldChg chg="modTransition addAnim delAnim modAnim">
        <pc:chgData name="SEWAR MOHAMMAD GARIBEH" userId="S::smgaribeh18@cit.just.edu.jo::8d9cadc2-c803-4bb1-97b8-823d7ea210cf" providerId="AD" clId="Web-{48412AE6-93AA-BCA3-544D-D291B5FEA71E}" dt="2023-06-24T23:19:24.333" v="152"/>
        <pc:sldMkLst>
          <pc:docMk/>
          <pc:sldMk cId="3028029198" sldId="273"/>
        </pc:sldMkLst>
      </pc:sldChg>
      <pc:sldChg chg="modTransition">
        <pc:chgData name="SEWAR MOHAMMAD GARIBEH" userId="S::smgaribeh18@cit.just.edu.jo::8d9cadc2-c803-4bb1-97b8-823d7ea210cf" providerId="AD" clId="Web-{48412AE6-93AA-BCA3-544D-D291B5FEA71E}" dt="2023-06-24T23:06:57.429" v="85"/>
        <pc:sldMkLst>
          <pc:docMk/>
          <pc:sldMk cId="3445008023" sldId="275"/>
        </pc:sldMkLst>
      </pc:sldChg>
      <pc:sldChg chg="modTransition">
        <pc:chgData name="SEWAR MOHAMMAD GARIBEH" userId="S::smgaribeh18@cit.just.edu.jo::8d9cadc2-c803-4bb1-97b8-823d7ea210cf" providerId="AD" clId="Web-{48412AE6-93AA-BCA3-544D-D291B5FEA71E}" dt="2023-06-24T23:06:59.226" v="86"/>
        <pc:sldMkLst>
          <pc:docMk/>
          <pc:sldMk cId="1363022135" sldId="276"/>
        </pc:sldMkLst>
      </pc:sldChg>
      <pc:sldChg chg="modTransition addAnim modAnim">
        <pc:chgData name="SEWAR MOHAMMAD GARIBEH" userId="S::smgaribeh18@cit.just.edu.jo::8d9cadc2-c803-4bb1-97b8-823d7ea210cf" providerId="AD" clId="Web-{48412AE6-93AA-BCA3-544D-D291B5FEA71E}" dt="2023-06-24T23:10:52.662" v="118"/>
        <pc:sldMkLst>
          <pc:docMk/>
          <pc:sldMk cId="1131975326" sldId="278"/>
        </pc:sldMkLst>
      </pc:sldChg>
      <pc:sldChg chg="modTransition">
        <pc:chgData name="SEWAR MOHAMMAD GARIBEH" userId="S::smgaribeh18@cit.just.edu.jo::8d9cadc2-c803-4bb1-97b8-823d7ea210cf" providerId="AD" clId="Web-{48412AE6-93AA-BCA3-544D-D291B5FEA71E}" dt="2023-06-24T23:07:02.992" v="87"/>
        <pc:sldMkLst>
          <pc:docMk/>
          <pc:sldMk cId="3841973379" sldId="279"/>
        </pc:sldMkLst>
      </pc:sldChg>
      <pc:sldChg chg="addSp delSp modSp add replId modTransition delAnim">
        <pc:chgData name="SEWAR MOHAMMAD GARIBEH" userId="S::smgaribeh18@cit.just.edu.jo::8d9cadc2-c803-4bb1-97b8-823d7ea210cf" providerId="AD" clId="Web-{48412AE6-93AA-BCA3-544D-D291B5FEA71E}" dt="2023-06-24T22:58:32.146" v="32"/>
        <pc:sldMkLst>
          <pc:docMk/>
          <pc:sldMk cId="1322738507" sldId="280"/>
        </pc:sldMkLst>
        <pc:picChg chg="del">
          <ac:chgData name="SEWAR MOHAMMAD GARIBEH" userId="S::smgaribeh18@cit.just.edu.jo::8d9cadc2-c803-4bb1-97b8-823d7ea210cf" providerId="AD" clId="Web-{48412AE6-93AA-BCA3-544D-D291B5FEA71E}" dt="2023-06-24T22:56:59.328" v="17"/>
          <ac:picMkLst>
            <pc:docMk/>
            <pc:sldMk cId="1322738507" sldId="280"/>
            <ac:picMk id="2" creationId="{05E3438C-F8C2-9E2E-1E68-32A6CB32692A}"/>
          </ac:picMkLst>
        </pc:picChg>
        <pc:picChg chg="add mod">
          <ac:chgData name="SEWAR MOHAMMAD GARIBEH" userId="S::smgaribeh18@cit.just.edu.jo::8d9cadc2-c803-4bb1-97b8-823d7ea210cf" providerId="AD" clId="Web-{48412AE6-93AA-BCA3-544D-D291B5FEA71E}" dt="2023-06-24T22:57:15.641" v="21" actId="14100"/>
          <ac:picMkLst>
            <pc:docMk/>
            <pc:sldMk cId="1322738507" sldId="280"/>
            <ac:picMk id="3" creationId="{F037F93B-69C5-2245-F061-82F96AFAE755}"/>
          </ac:picMkLst>
        </pc:picChg>
      </pc:sldChg>
      <pc:sldChg chg="addSp delSp modSp add replId">
        <pc:chgData name="SEWAR MOHAMMAD GARIBEH" userId="S::smgaribeh18@cit.just.edu.jo::8d9cadc2-c803-4bb1-97b8-823d7ea210cf" providerId="AD" clId="Web-{48412AE6-93AA-BCA3-544D-D291B5FEA71E}" dt="2023-06-24T23:00:53.908" v="46" actId="1076"/>
        <pc:sldMkLst>
          <pc:docMk/>
          <pc:sldMk cId="647593995" sldId="281"/>
        </pc:sldMkLst>
        <pc:picChg chg="add del mod">
          <ac:chgData name="SEWAR MOHAMMAD GARIBEH" userId="S::smgaribeh18@cit.just.edu.jo::8d9cadc2-c803-4bb1-97b8-823d7ea210cf" providerId="AD" clId="Web-{48412AE6-93AA-BCA3-544D-D291B5FEA71E}" dt="2023-06-24T22:59:45.526" v="36"/>
          <ac:picMkLst>
            <pc:docMk/>
            <pc:sldMk cId="647593995" sldId="281"/>
            <ac:picMk id="2" creationId="{6D94C514-71F5-291B-D1B6-05309FA9E719}"/>
          </ac:picMkLst>
        </pc:picChg>
        <pc:picChg chg="del">
          <ac:chgData name="SEWAR MOHAMMAD GARIBEH" userId="S::smgaribeh18@cit.just.edu.jo::8d9cadc2-c803-4bb1-97b8-823d7ea210cf" providerId="AD" clId="Web-{48412AE6-93AA-BCA3-544D-D291B5FEA71E}" dt="2023-06-24T23:00:52.189" v="45"/>
          <ac:picMkLst>
            <pc:docMk/>
            <pc:sldMk cId="647593995" sldId="281"/>
            <ac:picMk id="3" creationId="{F037F93B-69C5-2245-F061-82F96AFAE755}"/>
          </ac:picMkLst>
        </pc:picChg>
        <pc:picChg chg="add mod modCrop">
          <ac:chgData name="SEWAR MOHAMMAD GARIBEH" userId="S::smgaribeh18@cit.just.edu.jo::8d9cadc2-c803-4bb1-97b8-823d7ea210cf" providerId="AD" clId="Web-{48412AE6-93AA-BCA3-544D-D291B5FEA71E}" dt="2023-06-24T23:00:53.908" v="46" actId="1076"/>
          <ac:picMkLst>
            <pc:docMk/>
            <pc:sldMk cId="647593995" sldId="281"/>
            <ac:picMk id="4" creationId="{8D86863F-C93C-4312-6321-49835EFE8847}"/>
          </ac:picMkLst>
        </pc:picChg>
      </pc:sldChg>
      <pc:sldChg chg="addSp delSp modSp add replId">
        <pc:chgData name="SEWAR MOHAMMAD GARIBEH" userId="S::smgaribeh18@cit.just.edu.jo::8d9cadc2-c803-4bb1-97b8-823d7ea210cf" providerId="AD" clId="Web-{48412AE6-93AA-BCA3-544D-D291B5FEA71E}" dt="2023-06-24T23:02:14.303" v="55" actId="1076"/>
        <pc:sldMkLst>
          <pc:docMk/>
          <pc:sldMk cId="3896248843" sldId="282"/>
        </pc:sldMkLst>
        <pc:picChg chg="add mod modCrop">
          <ac:chgData name="SEWAR MOHAMMAD GARIBEH" userId="S::smgaribeh18@cit.just.edu.jo::8d9cadc2-c803-4bb1-97b8-823d7ea210cf" providerId="AD" clId="Web-{48412AE6-93AA-BCA3-544D-D291B5FEA71E}" dt="2023-06-24T23:02:14.303" v="55" actId="1076"/>
          <ac:picMkLst>
            <pc:docMk/>
            <pc:sldMk cId="3896248843" sldId="282"/>
            <ac:picMk id="2" creationId="{929631E6-41BA-BEE8-74C8-667B82FF83AB}"/>
          </ac:picMkLst>
        </pc:picChg>
        <pc:picChg chg="del">
          <ac:chgData name="SEWAR MOHAMMAD GARIBEH" userId="S::smgaribeh18@cit.just.edu.jo::8d9cadc2-c803-4bb1-97b8-823d7ea210cf" providerId="AD" clId="Web-{48412AE6-93AA-BCA3-544D-D291B5FEA71E}" dt="2023-06-24T23:02:12.178" v="54"/>
          <ac:picMkLst>
            <pc:docMk/>
            <pc:sldMk cId="3896248843" sldId="282"/>
            <ac:picMk id="4" creationId="{8D86863F-C93C-4312-6321-49835EFE8847}"/>
          </ac:picMkLst>
        </pc:picChg>
      </pc:sldChg>
    </pc:docChg>
  </pc:docChgLst>
  <pc:docChgLst>
    <pc:chgData name="SEWAR MOHAMMAD GARIBEH" userId="S::smgaribeh18@cit.just.edu.jo::8d9cadc2-c803-4bb1-97b8-823d7ea210cf" providerId="AD" clId="Web-{D2D45869-68DD-6539-F508-985446FB188B}"/>
    <pc:docChg chg="modSld">
      <pc:chgData name="SEWAR MOHAMMAD GARIBEH" userId="S::smgaribeh18@cit.just.edu.jo::8d9cadc2-c803-4bb1-97b8-823d7ea210cf" providerId="AD" clId="Web-{D2D45869-68DD-6539-F508-985446FB188B}" dt="2023-06-24T17:16:11.012" v="14"/>
      <pc:docMkLst>
        <pc:docMk/>
      </pc:docMkLst>
      <pc:sldChg chg="modSp">
        <pc:chgData name="SEWAR MOHAMMAD GARIBEH" userId="S::smgaribeh18@cit.just.edu.jo::8d9cadc2-c803-4bb1-97b8-823d7ea210cf" providerId="AD" clId="Web-{D2D45869-68DD-6539-F508-985446FB188B}" dt="2023-06-24T17:16:11.012" v="14"/>
        <pc:sldMkLst>
          <pc:docMk/>
          <pc:sldMk cId="851647331" sldId="274"/>
        </pc:sldMkLst>
        <pc:graphicFrameChg chg="mod modGraphic">
          <ac:chgData name="SEWAR MOHAMMAD GARIBEH" userId="S::smgaribeh18@cit.just.edu.jo::8d9cadc2-c803-4bb1-97b8-823d7ea210cf" providerId="AD" clId="Web-{D2D45869-68DD-6539-F508-985446FB188B}" dt="2023-06-24T17:16:11.012" v="14"/>
          <ac:graphicFrameMkLst>
            <pc:docMk/>
            <pc:sldMk cId="851647331" sldId="274"/>
            <ac:graphicFrameMk id="5" creationId="{12BBCF5D-B67B-0D00-38BA-BEB6570BE6FF}"/>
          </ac:graphicFrameMkLst>
        </pc:graphicFrameChg>
      </pc:sldChg>
      <pc:sldChg chg="modSp">
        <pc:chgData name="SEWAR MOHAMMAD GARIBEH" userId="S::smgaribeh18@cit.just.edu.jo::8d9cadc2-c803-4bb1-97b8-823d7ea210cf" providerId="AD" clId="Web-{D2D45869-68DD-6539-F508-985446FB188B}" dt="2023-06-24T17:15:50.558" v="8"/>
        <pc:sldMkLst>
          <pc:docMk/>
          <pc:sldMk cId="3445008023" sldId="275"/>
        </pc:sldMkLst>
        <pc:graphicFrameChg chg="modGraphic">
          <ac:chgData name="SEWAR MOHAMMAD GARIBEH" userId="S::smgaribeh18@cit.just.edu.jo::8d9cadc2-c803-4bb1-97b8-823d7ea210cf" providerId="AD" clId="Web-{D2D45869-68DD-6539-F508-985446FB188B}" dt="2023-06-24T17:15:50.558" v="8"/>
          <ac:graphicFrameMkLst>
            <pc:docMk/>
            <pc:sldMk cId="3445008023" sldId="275"/>
            <ac:graphicFrameMk id="9" creationId="{F2FD4E05-F625-4E38-2FF3-08B19D8C6A05}"/>
          </ac:graphicFrameMkLst>
        </pc:graphicFrameChg>
      </pc:sldChg>
    </pc:docChg>
  </pc:docChgLst>
  <pc:docChgLst>
    <pc:chgData name="SEWAR MOHAMMAD GARIBEH" userId="S::smgaribeh18@cit.just.edu.jo::8d9cadc2-c803-4bb1-97b8-823d7ea210cf" providerId="AD" clId="Web-{08DF23AB-0684-112D-BE9E-8E6101191F82}"/>
    <pc:docChg chg="addSld">
      <pc:chgData name="SEWAR MOHAMMAD GARIBEH" userId="S::smgaribeh18@cit.just.edu.jo::8d9cadc2-c803-4bb1-97b8-823d7ea210cf" providerId="AD" clId="Web-{08DF23AB-0684-112D-BE9E-8E6101191F82}" dt="2023-06-25T06:04:31.931" v="4"/>
      <pc:docMkLst>
        <pc:docMk/>
      </pc:docMkLst>
      <pc:sldChg chg="new">
        <pc:chgData name="SEWAR MOHAMMAD GARIBEH" userId="S::smgaribeh18@cit.just.edu.jo::8d9cadc2-c803-4bb1-97b8-823d7ea210cf" providerId="AD" clId="Web-{08DF23AB-0684-112D-BE9E-8E6101191F82}" dt="2023-06-25T06:04:27.946" v="0"/>
        <pc:sldMkLst>
          <pc:docMk/>
          <pc:sldMk cId="3182243820" sldId="280"/>
        </pc:sldMkLst>
      </pc:sldChg>
      <pc:sldChg chg="new">
        <pc:chgData name="SEWAR MOHAMMAD GARIBEH" userId="S::smgaribeh18@cit.just.edu.jo::8d9cadc2-c803-4bb1-97b8-823d7ea210cf" providerId="AD" clId="Web-{08DF23AB-0684-112D-BE9E-8E6101191F82}" dt="2023-06-25T06:04:30.259" v="1"/>
        <pc:sldMkLst>
          <pc:docMk/>
          <pc:sldMk cId="1147359902" sldId="281"/>
        </pc:sldMkLst>
      </pc:sldChg>
      <pc:sldChg chg="new">
        <pc:chgData name="SEWAR MOHAMMAD GARIBEH" userId="S::smgaribeh18@cit.just.edu.jo::8d9cadc2-c803-4bb1-97b8-823d7ea210cf" providerId="AD" clId="Web-{08DF23AB-0684-112D-BE9E-8E6101191F82}" dt="2023-06-25T06:04:30.587" v="2"/>
        <pc:sldMkLst>
          <pc:docMk/>
          <pc:sldMk cId="1980323271" sldId="282"/>
        </pc:sldMkLst>
      </pc:sldChg>
      <pc:sldChg chg="new">
        <pc:chgData name="SEWAR MOHAMMAD GARIBEH" userId="S::smgaribeh18@cit.just.edu.jo::8d9cadc2-c803-4bb1-97b8-823d7ea210cf" providerId="AD" clId="Web-{08DF23AB-0684-112D-BE9E-8E6101191F82}" dt="2023-06-25T06:04:31.212" v="3"/>
        <pc:sldMkLst>
          <pc:docMk/>
          <pc:sldMk cId="831460256" sldId="283"/>
        </pc:sldMkLst>
      </pc:sldChg>
      <pc:sldChg chg="new">
        <pc:chgData name="SEWAR MOHAMMAD GARIBEH" userId="S::smgaribeh18@cit.just.edu.jo::8d9cadc2-c803-4bb1-97b8-823d7ea210cf" providerId="AD" clId="Web-{08DF23AB-0684-112D-BE9E-8E6101191F82}" dt="2023-06-25T06:04:31.931" v="4"/>
        <pc:sldMkLst>
          <pc:docMk/>
          <pc:sldMk cId="3824322956" sldId="284"/>
        </pc:sldMkLst>
      </pc:sldChg>
    </pc:docChg>
  </pc:docChgLst>
  <pc:docChgLst>
    <pc:chgData name="Guest User" userId="S::urn:spo:anon#41f011091dee1eef6ef91736997cb552dfc2cb1033e947d94a4b0cdb7cccaa0f::" providerId="AD" clId="Web-{1540EED0-6A74-23DC-EF6A-6D21C7C6AB40}"/>
    <pc:docChg chg="addSld delSld modSld sldOrd">
      <pc:chgData name="Guest User" userId="S::urn:spo:anon#41f011091dee1eef6ef91736997cb552dfc2cb1033e947d94a4b0cdb7cccaa0f::" providerId="AD" clId="Web-{1540EED0-6A74-23DC-EF6A-6D21C7C6AB40}" dt="2023-06-23T23:59:07.236" v="315" actId="20577"/>
      <pc:docMkLst>
        <pc:docMk/>
      </pc:docMkLst>
      <pc:sldChg chg="addSp delSp modSp mod setBg">
        <pc:chgData name="Guest User" userId="S::urn:spo:anon#41f011091dee1eef6ef91736997cb552dfc2cb1033e947d94a4b0cdb7cccaa0f::" providerId="AD" clId="Web-{1540EED0-6A74-23DC-EF6A-6D21C7C6AB40}" dt="2023-06-23T23:56:11.574" v="314"/>
        <pc:sldMkLst>
          <pc:docMk/>
          <pc:sldMk cId="109857222" sldId="256"/>
        </pc:sldMkLst>
        <pc:spChg chg="mod">
          <ac:chgData name="Guest User" userId="S::urn:spo:anon#41f011091dee1eef6ef91736997cb552dfc2cb1033e947d94a4b0cdb7cccaa0f::" providerId="AD" clId="Web-{1540EED0-6A74-23DC-EF6A-6D21C7C6AB40}" dt="2023-06-23T23:31:11.042" v="203" actId="1076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Guest User" userId="S::urn:spo:anon#41f011091dee1eef6ef91736997cb552dfc2cb1033e947d94a4b0cdb7cccaa0f::" providerId="AD" clId="Web-{1540EED0-6A74-23DC-EF6A-6D21C7C6AB40}" dt="2023-06-23T23:31:32.855" v="207"/>
          <ac:spMkLst>
            <pc:docMk/>
            <pc:sldMk cId="109857222" sldId="256"/>
            <ac:spMk id="3" creationId="{4C5930C3-C392-4E33-7233-285309E04686}"/>
          </ac:spMkLst>
        </pc:spChg>
        <pc:spChg chg="add mod">
          <ac:chgData name="Guest User" userId="S::urn:spo:anon#41f011091dee1eef6ef91736997cb552dfc2cb1033e947d94a4b0cdb7cccaa0f::" providerId="AD" clId="Web-{1540EED0-6A74-23DC-EF6A-6D21C7C6AB40}" dt="2023-06-23T23:37:19.881" v="308" actId="20577"/>
          <ac:spMkLst>
            <pc:docMk/>
            <pc:sldMk cId="109857222" sldId="256"/>
            <ac:spMk id="8" creationId="{9A79400D-AC1C-3C2B-67B0-943EA6AE8BDA}"/>
          </ac:spMkLst>
        </pc:spChg>
        <pc:spChg chg="add mod">
          <ac:chgData name="Guest User" userId="S::urn:spo:anon#41f011091dee1eef6ef91736997cb552dfc2cb1033e947d94a4b0cdb7cccaa0f::" providerId="AD" clId="Web-{1540EED0-6A74-23DC-EF6A-6D21C7C6AB40}" dt="2023-06-23T23:37:48.803" v="310" actId="20577"/>
          <ac:spMkLst>
            <pc:docMk/>
            <pc:sldMk cId="109857222" sldId="256"/>
            <ac:spMk id="9" creationId="{5FC6269D-C51A-2F1D-BFA6-C40F5A5E3F98}"/>
          </ac:spMkLst>
        </pc:spChg>
        <pc:picChg chg="del">
          <ac:chgData name="Guest User" userId="S::urn:spo:anon#41f011091dee1eef6ef91736997cb552dfc2cb1033e947d94a4b0cdb7cccaa0f::" providerId="AD" clId="Web-{1540EED0-6A74-23DC-EF6A-6D21C7C6AB40}" dt="2023-06-23T23:50:43.999" v="311"/>
          <ac:picMkLst>
            <pc:docMk/>
            <pc:sldMk cId="109857222" sldId="256"/>
            <ac:picMk id="4" creationId="{32792C01-AEF3-4CA2-8C8F-B96E86040DA1}"/>
          </ac:picMkLst>
        </pc:picChg>
        <pc:picChg chg="del">
          <ac:chgData name="Guest User" userId="S::urn:spo:anon#41f011091dee1eef6ef91736997cb552dfc2cb1033e947d94a4b0cdb7cccaa0f::" providerId="AD" clId="Web-{1540EED0-6A74-23DC-EF6A-6D21C7C6AB40}" dt="2023-06-23T23:50:45.780" v="312"/>
          <ac:picMkLst>
            <pc:docMk/>
            <pc:sldMk cId="109857222" sldId="256"/>
            <ac:picMk id="5" creationId="{F43878BA-4392-A7EC-96E4-E497B37ADFE4}"/>
          </ac:picMkLst>
        </pc:picChg>
        <pc:picChg chg="add del mod">
          <ac:chgData name="Guest User" userId="S::urn:spo:anon#41f011091dee1eef6ef91736997cb552dfc2cb1033e947d94a4b0cdb7cccaa0f::" providerId="AD" clId="Web-{1540EED0-6A74-23DC-EF6A-6D21C7C6AB40}" dt="2023-06-23T23:32:06.997" v="211"/>
          <ac:picMkLst>
            <pc:docMk/>
            <pc:sldMk cId="109857222" sldId="256"/>
            <ac:picMk id="6" creationId="{74D4578A-DE95-D74C-DD69-8DEAD3D232AE}"/>
          </ac:picMkLst>
        </pc:picChg>
        <pc:picChg chg="add del mod">
          <ac:chgData name="Guest User" userId="S::urn:spo:anon#41f011091dee1eef6ef91736997cb552dfc2cb1033e947d94a4b0cdb7cccaa0f::" providerId="AD" clId="Web-{1540EED0-6A74-23DC-EF6A-6D21C7C6AB40}" dt="2023-06-23T23:32:55.873" v="225"/>
          <ac:picMkLst>
            <pc:docMk/>
            <pc:sldMk cId="109857222" sldId="256"/>
            <ac:picMk id="7" creationId="{0A4D5183-3326-14A8-5E61-29FC885491A9}"/>
          </ac:picMkLst>
        </pc:picChg>
      </pc:sldChg>
      <pc:sldChg chg="modSp">
        <pc:chgData name="Guest User" userId="S::urn:spo:anon#41f011091dee1eef6ef91736997cb552dfc2cb1033e947d94a4b0cdb7cccaa0f::" providerId="AD" clId="Web-{1540EED0-6A74-23DC-EF6A-6D21C7C6AB40}" dt="2023-06-23T22:30:00.769" v="17" actId="20577"/>
        <pc:sldMkLst>
          <pc:docMk/>
          <pc:sldMk cId="118027602" sldId="257"/>
        </pc:sldMkLst>
        <pc:spChg chg="mod">
          <ac:chgData name="Guest User" userId="S::urn:spo:anon#41f011091dee1eef6ef91736997cb552dfc2cb1033e947d94a4b0cdb7cccaa0f::" providerId="AD" clId="Web-{1540EED0-6A74-23DC-EF6A-6D21C7C6AB40}" dt="2023-06-23T22:30:00.769" v="17" actId="20577"/>
          <ac:spMkLst>
            <pc:docMk/>
            <pc:sldMk cId="118027602" sldId="257"/>
            <ac:spMk id="3" creationId="{83854BFD-55ED-61B7-DFFA-6A5C0063E3A0}"/>
          </ac:spMkLst>
        </pc:spChg>
      </pc:sldChg>
      <pc:sldChg chg="modSp ord">
        <pc:chgData name="Guest User" userId="S::urn:spo:anon#41f011091dee1eef6ef91736997cb552dfc2cb1033e947d94a4b0cdb7cccaa0f::" providerId="AD" clId="Web-{1540EED0-6A74-23DC-EF6A-6D21C7C6AB40}" dt="2023-06-23T23:59:07.236" v="315" actId="20577"/>
        <pc:sldMkLst>
          <pc:docMk/>
          <pc:sldMk cId="512931461" sldId="265"/>
        </pc:sldMkLst>
        <pc:spChg chg="mod">
          <ac:chgData name="Guest User" userId="S::urn:spo:anon#41f011091dee1eef6ef91736997cb552dfc2cb1033e947d94a4b0cdb7cccaa0f::" providerId="AD" clId="Web-{1540EED0-6A74-23DC-EF6A-6D21C7C6AB40}" dt="2023-06-23T23:59:07.236" v="315" actId="20577"/>
          <ac:spMkLst>
            <pc:docMk/>
            <pc:sldMk cId="512931461" sldId="265"/>
            <ac:spMk id="2" creationId="{A2DBA615-CF57-B5E7-D1B4-35E035375623}"/>
          </ac:spMkLst>
        </pc:spChg>
      </pc:sldChg>
      <pc:sldChg chg="addSp delSp modSp">
        <pc:chgData name="Guest User" userId="S::urn:spo:anon#41f011091dee1eef6ef91736997cb552dfc2cb1033e947d94a4b0cdb7cccaa0f::" providerId="AD" clId="Web-{1540EED0-6A74-23DC-EF6A-6D21C7C6AB40}" dt="2023-06-23T23:29:19.445" v="188"/>
        <pc:sldMkLst>
          <pc:docMk/>
          <pc:sldMk cId="2209654779" sldId="267"/>
        </pc:sldMkLst>
        <pc:spChg chg="mod">
          <ac:chgData name="Guest User" userId="S::urn:spo:anon#41f011091dee1eef6ef91736997cb552dfc2cb1033e947d94a4b0cdb7cccaa0f::" providerId="AD" clId="Web-{1540EED0-6A74-23DC-EF6A-6D21C7C6AB40}" dt="2023-06-23T23:28:45.428" v="187"/>
          <ac:spMkLst>
            <pc:docMk/>
            <pc:sldMk cId="2209654779" sldId="267"/>
            <ac:spMk id="2" creationId="{A8776F6B-1D30-BE35-34E1-D737E9C11249}"/>
          </ac:spMkLst>
        </pc:spChg>
        <pc:spChg chg="mod">
          <ac:chgData name="Guest User" userId="S::urn:spo:anon#41f011091dee1eef6ef91736997cb552dfc2cb1033e947d94a4b0cdb7cccaa0f::" providerId="AD" clId="Web-{1540EED0-6A74-23DC-EF6A-6D21C7C6AB40}" dt="2023-06-23T23:28:45.428" v="187"/>
          <ac:spMkLst>
            <pc:docMk/>
            <pc:sldMk cId="2209654779" sldId="267"/>
            <ac:spMk id="18" creationId="{663AA695-DF47-0663-DC8D-50DD8BD47D08}"/>
          </ac:spMkLst>
        </pc:spChg>
        <pc:spChg chg="del">
          <ac:chgData name="Guest User" userId="S::urn:spo:anon#41f011091dee1eef6ef91736997cb552dfc2cb1033e947d94a4b0cdb7cccaa0f::" providerId="AD" clId="Web-{1540EED0-6A74-23DC-EF6A-6D21C7C6AB40}" dt="2023-06-23T23:26:57.870" v="184"/>
          <ac:spMkLst>
            <pc:docMk/>
            <pc:sldMk cId="2209654779" sldId="267"/>
            <ac:spMk id="21" creationId="{25DEB908-D1CD-4F2D-8E11-147CE277978E}"/>
          </ac:spMkLst>
        </pc:spChg>
        <pc:spChg chg="del">
          <ac:chgData name="Guest User" userId="S::urn:spo:anon#41f011091dee1eef6ef91736997cb552dfc2cb1033e947d94a4b0cdb7cccaa0f::" providerId="AD" clId="Web-{1540EED0-6A74-23DC-EF6A-6D21C7C6AB40}" dt="2023-06-23T23:26:57.870" v="184"/>
          <ac:spMkLst>
            <pc:docMk/>
            <pc:sldMk cId="2209654779" sldId="267"/>
            <ac:spMk id="23" creationId="{C3AD737C-E656-4AA4-816A-3E6836ED38F0}"/>
          </ac:spMkLst>
        </pc:spChg>
        <pc:spChg chg="add del">
          <ac:chgData name="Guest User" userId="S::urn:spo:anon#41f011091dee1eef6ef91736997cb552dfc2cb1033e947d94a4b0cdb7cccaa0f::" providerId="AD" clId="Web-{1540EED0-6A74-23DC-EF6A-6D21C7C6AB40}" dt="2023-06-23T23:28:45.428" v="187"/>
          <ac:spMkLst>
            <pc:docMk/>
            <pc:sldMk cId="2209654779" sldId="267"/>
            <ac:spMk id="28" creationId="{B3E5064B-BAF4-48C7-8C2C-8219FF24A7A4}"/>
          </ac:spMkLst>
        </pc:spChg>
        <pc:spChg chg="add del">
          <ac:chgData name="Guest User" userId="S::urn:spo:anon#41f011091dee1eef6ef91736997cb552dfc2cb1033e947d94a4b0cdb7cccaa0f::" providerId="AD" clId="Web-{1540EED0-6A74-23DC-EF6A-6D21C7C6AB40}" dt="2023-06-23T23:28:45.428" v="187"/>
          <ac:spMkLst>
            <pc:docMk/>
            <pc:sldMk cId="2209654779" sldId="267"/>
            <ac:spMk id="30" creationId="{8A7C3535-4FB5-4E5B-BDFE-FA61877AF1A9}"/>
          </ac:spMkLst>
        </pc:spChg>
        <pc:spChg chg="add del">
          <ac:chgData name="Guest User" userId="S::urn:spo:anon#41f011091dee1eef6ef91736997cb552dfc2cb1033e947d94a4b0cdb7cccaa0f::" providerId="AD" clId="Web-{1540EED0-6A74-23DC-EF6A-6D21C7C6AB40}" dt="2023-06-23T23:28:45.428" v="187"/>
          <ac:spMkLst>
            <pc:docMk/>
            <pc:sldMk cId="2209654779" sldId="267"/>
            <ac:spMk id="32" creationId="{23E33EB3-397E-4C5F-B561-7FEE7C781FB7}"/>
          </ac:spMkLst>
        </pc:spChg>
        <pc:spChg chg="add del">
          <ac:chgData name="Guest User" userId="S::urn:spo:anon#41f011091dee1eef6ef91736997cb552dfc2cb1033e947d94a4b0cdb7cccaa0f::" providerId="AD" clId="Web-{1540EED0-6A74-23DC-EF6A-6D21C7C6AB40}" dt="2023-06-23T23:28:45.428" v="187"/>
          <ac:spMkLst>
            <pc:docMk/>
            <pc:sldMk cId="2209654779" sldId="267"/>
            <ac:spMk id="38" creationId="{10EE8294-4110-44EB-8577-6CA8DF797A49}"/>
          </ac:spMkLst>
        </pc:spChg>
        <pc:spChg chg="add del">
          <ac:chgData name="Guest User" userId="S::urn:spo:anon#41f011091dee1eef6ef91736997cb552dfc2cb1033e947d94a4b0cdb7cccaa0f::" providerId="AD" clId="Web-{1540EED0-6A74-23DC-EF6A-6D21C7C6AB40}" dt="2023-06-23T23:28:45.428" v="187"/>
          <ac:spMkLst>
            <pc:docMk/>
            <pc:sldMk cId="2209654779" sldId="267"/>
            <ac:spMk id="40" creationId="{7C45E44A-48F0-452E-94AB-C02C0355C6C5}"/>
          </ac:spMkLst>
        </pc:spChg>
        <pc:picChg chg="add del mod ord">
          <ac:chgData name="Guest User" userId="S::urn:spo:anon#41f011091dee1eef6ef91736997cb552dfc2cb1033e947d94a4b0cdb7cccaa0f::" providerId="AD" clId="Web-{1540EED0-6A74-23DC-EF6A-6D21C7C6AB40}" dt="2023-06-23T23:29:19.445" v="188"/>
          <ac:picMkLst>
            <pc:docMk/>
            <pc:sldMk cId="2209654779" sldId="267"/>
            <ac:picMk id="5" creationId="{8873A7AA-D0A1-AC9F-163F-15E940847F08}"/>
          </ac:picMkLst>
        </pc:picChg>
        <pc:picChg chg="add del">
          <ac:chgData name="Guest User" userId="S::urn:spo:anon#41f011091dee1eef6ef91736997cb552dfc2cb1033e947d94a4b0cdb7cccaa0f::" providerId="AD" clId="Web-{1540EED0-6A74-23DC-EF6A-6D21C7C6AB40}" dt="2023-06-23T23:28:45.428" v="187"/>
          <ac:picMkLst>
            <pc:docMk/>
            <pc:sldMk cId="2209654779" sldId="267"/>
            <ac:picMk id="34" creationId="{B6DCAC6A-929C-47CF-3A44-DFFDB4790829}"/>
          </ac:picMkLst>
        </pc:picChg>
      </pc:sldChg>
      <pc:sldChg chg="new del">
        <pc:chgData name="Guest User" userId="S::urn:spo:anon#41f011091dee1eef6ef91736997cb552dfc2cb1033e947d94a4b0cdb7cccaa0f::" providerId="AD" clId="Web-{1540EED0-6A74-23DC-EF6A-6D21C7C6AB40}" dt="2023-06-23T23:10:28.576" v="140"/>
        <pc:sldMkLst>
          <pc:docMk/>
          <pc:sldMk cId="2486637432" sldId="273"/>
        </pc:sldMkLst>
      </pc:sldChg>
      <pc:sldChg chg="addSp delSp modSp new mod setBg">
        <pc:chgData name="Guest User" userId="S::urn:spo:anon#41f011091dee1eef6ef91736997cb552dfc2cb1033e947d94a4b0cdb7cccaa0f::" providerId="AD" clId="Web-{1540EED0-6A74-23DC-EF6A-6D21C7C6AB40}" dt="2023-06-23T23:30:39.213" v="201"/>
        <pc:sldMkLst>
          <pc:docMk/>
          <pc:sldMk cId="3028029198" sldId="273"/>
        </pc:sldMkLst>
        <pc:spChg chg="mod">
          <ac:chgData name="Guest User" userId="S::urn:spo:anon#41f011091dee1eef6ef91736997cb552dfc2cb1033e947d94a4b0cdb7cccaa0f::" providerId="AD" clId="Web-{1540EED0-6A74-23DC-EF6A-6D21C7C6AB40}" dt="2023-06-23T23:30:39.213" v="201"/>
          <ac:spMkLst>
            <pc:docMk/>
            <pc:sldMk cId="3028029198" sldId="273"/>
            <ac:spMk id="2" creationId="{B31A7ACA-A7E2-C0B6-16BD-FD0FC9F0F91B}"/>
          </ac:spMkLst>
        </pc:spChg>
        <pc:spChg chg="del">
          <ac:chgData name="Guest User" userId="S::urn:spo:anon#41f011091dee1eef6ef91736997cb552dfc2cb1033e947d94a4b0cdb7cccaa0f::" providerId="AD" clId="Web-{1540EED0-6A74-23DC-EF6A-6D21C7C6AB40}" dt="2023-06-23T23:30:39.213" v="201"/>
          <ac:spMkLst>
            <pc:docMk/>
            <pc:sldMk cId="3028029198" sldId="273"/>
            <ac:spMk id="3" creationId="{E180594E-EE4C-6FA2-6987-D289A5DB5974}"/>
          </ac:spMkLst>
        </pc:spChg>
        <pc:spChg chg="add">
          <ac:chgData name="Guest User" userId="S::urn:spo:anon#41f011091dee1eef6ef91736997cb552dfc2cb1033e947d94a4b0cdb7cccaa0f::" providerId="AD" clId="Web-{1540EED0-6A74-23DC-EF6A-6D21C7C6AB40}" dt="2023-06-23T23:30:39.213" v="201"/>
          <ac:spMkLst>
            <pc:docMk/>
            <pc:sldMk cId="3028029198" sldId="273"/>
            <ac:spMk id="10" creationId="{97C478F1-26B5-44C9-823B-523B85B112F6}"/>
          </ac:spMkLst>
        </pc:spChg>
        <pc:spChg chg="add">
          <ac:chgData name="Guest User" userId="S::urn:spo:anon#41f011091dee1eef6ef91736997cb552dfc2cb1033e947d94a4b0cdb7cccaa0f::" providerId="AD" clId="Web-{1540EED0-6A74-23DC-EF6A-6D21C7C6AB40}" dt="2023-06-23T23:30:39.213" v="201"/>
          <ac:spMkLst>
            <pc:docMk/>
            <pc:sldMk cId="3028029198" sldId="273"/>
            <ac:spMk id="12" creationId="{8337CC61-9E93-4D80-9F1C-12CE9A0C07F6}"/>
          </ac:spMkLst>
        </pc:spChg>
        <pc:picChg chg="add">
          <ac:chgData name="Guest User" userId="S::urn:spo:anon#41f011091dee1eef6ef91736997cb552dfc2cb1033e947d94a4b0cdb7cccaa0f::" providerId="AD" clId="Web-{1540EED0-6A74-23DC-EF6A-6D21C7C6AB40}" dt="2023-06-23T23:30:39.213" v="201"/>
          <ac:picMkLst>
            <pc:docMk/>
            <pc:sldMk cId="3028029198" sldId="273"/>
            <ac:picMk id="7" creationId="{E9A7B62F-6A88-60E4-4466-14D697CBD853}"/>
          </ac:picMkLst>
        </pc:picChg>
      </pc:sldChg>
      <pc:sldChg chg="modSp new del">
        <pc:chgData name="Guest User" userId="S::urn:spo:anon#41f011091dee1eef6ef91736997cb552dfc2cb1033e947d94a4b0cdb7cccaa0f::" providerId="AD" clId="Web-{1540EED0-6A74-23DC-EF6A-6D21C7C6AB40}" dt="2023-06-23T22:54:40.359" v="136"/>
        <pc:sldMkLst>
          <pc:docMk/>
          <pc:sldMk cId="3750207513" sldId="273"/>
        </pc:sldMkLst>
        <pc:spChg chg="mod">
          <ac:chgData name="Guest User" userId="S::urn:spo:anon#41f011091dee1eef6ef91736997cb552dfc2cb1033e947d94a4b0cdb7cccaa0f::" providerId="AD" clId="Web-{1540EED0-6A74-23DC-EF6A-6D21C7C6AB40}" dt="2023-06-23T22:29:16.127" v="8" actId="20577"/>
          <ac:spMkLst>
            <pc:docMk/>
            <pc:sldMk cId="3750207513" sldId="273"/>
            <ac:spMk id="2" creationId="{F048FCC9-D771-4EF7-1D00-57F1BEDD5726}"/>
          </ac:spMkLst>
        </pc:spChg>
        <pc:spChg chg="mod">
          <ac:chgData name="Guest User" userId="S::urn:spo:anon#41f011091dee1eef6ef91736997cb552dfc2cb1033e947d94a4b0cdb7cccaa0f::" providerId="AD" clId="Web-{1540EED0-6A74-23DC-EF6A-6D21C7C6AB40}" dt="2023-06-23T22:38:43.222" v="135" actId="20577"/>
          <ac:spMkLst>
            <pc:docMk/>
            <pc:sldMk cId="3750207513" sldId="273"/>
            <ac:spMk id="3" creationId="{627774A8-49E4-7C96-C7B1-311F6AB19E78}"/>
          </ac:spMkLst>
        </pc:spChg>
      </pc:sldChg>
      <pc:sldChg chg="new del">
        <pc:chgData name="Guest User" userId="S::urn:spo:anon#41f011091dee1eef6ef91736997cb552dfc2cb1033e947d94a4b0cdb7cccaa0f::" providerId="AD" clId="Web-{1540EED0-6A74-23DC-EF6A-6D21C7C6AB40}" dt="2023-06-23T23:10:25.185" v="139"/>
        <pc:sldMkLst>
          <pc:docMk/>
          <pc:sldMk cId="1150141719" sldId="274"/>
        </pc:sldMkLst>
      </pc:sldChg>
    </pc:docChg>
  </pc:docChgLst>
  <pc:docChgLst>
    <pc:chgData name="Guest User" userId="S::urn:spo:anon#41f011091dee1eef6ef91736997cb552dfc2cb1033e947d94a4b0cdb7cccaa0f::" providerId="AD" clId="Web-{E9E11673-C7BA-839D-358B-E961545E1DCA}"/>
    <pc:docChg chg="modSld">
      <pc:chgData name="Guest User" userId="S::urn:spo:anon#41f011091dee1eef6ef91736997cb552dfc2cb1033e947d94a4b0cdb7cccaa0f::" providerId="AD" clId="Web-{E9E11673-C7BA-839D-358B-E961545E1DCA}" dt="2023-06-24T17:05:39.125" v="303" actId="20577"/>
      <pc:docMkLst>
        <pc:docMk/>
      </pc:docMkLst>
      <pc:sldChg chg="modSp">
        <pc:chgData name="Guest User" userId="S::urn:spo:anon#41f011091dee1eef6ef91736997cb552dfc2cb1033e947d94a4b0cdb7cccaa0f::" providerId="AD" clId="Web-{E9E11673-C7BA-839D-358B-E961545E1DCA}" dt="2023-06-24T16:45:41.172" v="5" actId="20577"/>
        <pc:sldMkLst>
          <pc:docMk/>
          <pc:sldMk cId="109857222" sldId="256"/>
        </pc:sldMkLst>
        <pc:spChg chg="mod">
          <ac:chgData name="Guest User" userId="S::urn:spo:anon#41f011091dee1eef6ef91736997cb552dfc2cb1033e947d94a4b0cdb7cccaa0f::" providerId="AD" clId="Web-{E9E11673-C7BA-839D-358B-E961545E1DCA}" dt="2023-06-24T16:45:41.172" v="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6:45:59.376" v="7" actId="20577"/>
        <pc:sldMkLst>
          <pc:docMk/>
          <pc:sldMk cId="118027602" sldId="257"/>
        </pc:sldMkLst>
        <pc:spChg chg="mod">
          <ac:chgData name="Guest User" userId="S::urn:spo:anon#41f011091dee1eef6ef91736997cb552dfc2cb1033e947d94a4b0cdb7cccaa0f::" providerId="AD" clId="Web-{E9E11673-C7BA-839D-358B-E961545E1DCA}" dt="2023-06-24T16:45:59.376" v="7" actId="20577"/>
          <ac:spMkLst>
            <pc:docMk/>
            <pc:sldMk cId="118027602" sldId="257"/>
            <ac:spMk id="3" creationId="{83854BFD-55ED-61B7-DFFA-6A5C0063E3A0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7:04:49.232" v="290"/>
        <pc:sldMkLst>
          <pc:docMk/>
          <pc:sldMk cId="473890105" sldId="258"/>
        </pc:sldMkLst>
        <pc:spChg chg="mod">
          <ac:chgData name="Guest User" userId="S::urn:spo:anon#41f011091dee1eef6ef91736997cb552dfc2cb1033e947d94a4b0cdb7cccaa0f::" providerId="AD" clId="Web-{E9E11673-C7BA-839D-358B-E961545E1DCA}" dt="2023-06-24T17:04:07.996" v="248" actId="14100"/>
          <ac:spMkLst>
            <pc:docMk/>
            <pc:sldMk cId="473890105" sldId="258"/>
            <ac:spMk id="2" creationId="{001C1D99-4DDF-3B3E-2DB6-B09EE17538F6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7:04:15.121" v="250" actId="20577"/>
          <ac:spMkLst>
            <pc:docMk/>
            <pc:sldMk cId="473890105" sldId="258"/>
            <ac:spMk id="3" creationId="{CC36CAAB-38A2-DEBD-BCBE-D526C77D4FE4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7:03:57.308" v="245" actId="20577"/>
          <ac:spMkLst>
            <pc:docMk/>
            <pc:sldMk cId="473890105" sldId="258"/>
            <ac:spMk id="6" creationId="{5E4E0854-644B-9410-DF76-5808F8FC07B8}"/>
          </ac:spMkLst>
        </pc:spChg>
        <pc:graphicFrameChg chg="mod modGraphic">
          <ac:chgData name="Guest User" userId="S::urn:spo:anon#41f011091dee1eef6ef91736997cb552dfc2cb1033e947d94a4b0cdb7cccaa0f::" providerId="AD" clId="Web-{E9E11673-C7BA-839D-358B-E961545E1DCA}" dt="2023-06-24T17:04:49.232" v="290"/>
          <ac:graphicFrameMkLst>
            <pc:docMk/>
            <pc:sldMk cId="473890105" sldId="258"/>
            <ac:graphicFrameMk id="5" creationId="{F568CB54-1E67-18E2-BEA8-5CA845E269FA}"/>
          </ac:graphicFrameMkLst>
        </pc:graphicFrameChg>
      </pc:sldChg>
      <pc:sldChg chg="modSp">
        <pc:chgData name="Guest User" userId="S::urn:spo:anon#41f011091dee1eef6ef91736997cb552dfc2cb1033e947d94a4b0cdb7cccaa0f::" providerId="AD" clId="Web-{E9E11673-C7BA-839D-358B-E961545E1DCA}" dt="2023-06-24T16:49:07.806" v="41" actId="20577"/>
        <pc:sldMkLst>
          <pc:docMk/>
          <pc:sldMk cId="2284788852" sldId="260"/>
        </pc:sldMkLst>
        <pc:spChg chg="mod">
          <ac:chgData name="Guest User" userId="S::urn:spo:anon#41f011091dee1eef6ef91736997cb552dfc2cb1033e947d94a4b0cdb7cccaa0f::" providerId="AD" clId="Web-{E9E11673-C7BA-839D-358B-E961545E1DCA}" dt="2023-06-24T16:49:07.806" v="41" actId="20577"/>
          <ac:spMkLst>
            <pc:docMk/>
            <pc:sldMk cId="2284788852" sldId="260"/>
            <ac:spMk id="2" creationId="{2579F52E-A6AF-1720-08EC-C41A45F75F72}"/>
          </ac:spMkLst>
        </pc:spChg>
      </pc:sldChg>
      <pc:sldChg chg="addSp delSp modSp addAnim delAnim">
        <pc:chgData name="Guest User" userId="S::urn:spo:anon#41f011091dee1eef6ef91736997cb552dfc2cb1033e947d94a4b0cdb7cccaa0f::" providerId="AD" clId="Web-{E9E11673-C7BA-839D-358B-E961545E1DCA}" dt="2023-06-24T16:57:03.746" v="115"/>
        <pc:sldMkLst>
          <pc:docMk/>
          <pc:sldMk cId="1131518798" sldId="261"/>
        </pc:sldMkLst>
        <pc:spChg chg="add del mod">
          <ac:chgData name="Guest User" userId="S::urn:spo:anon#41f011091dee1eef6ef91736997cb552dfc2cb1033e947d94a4b0cdb7cccaa0f::" providerId="AD" clId="Web-{E9E11673-C7BA-839D-358B-E961545E1DCA}" dt="2023-06-24T16:57:03.746" v="115"/>
          <ac:spMkLst>
            <pc:docMk/>
            <pc:sldMk cId="1131518798" sldId="261"/>
            <ac:spMk id="2" creationId="{D375C132-A968-ECA5-5767-05D4CEB3A677}"/>
          </ac:spMkLst>
        </pc:spChg>
        <pc:spChg chg="add del mod">
          <ac:chgData name="Guest User" userId="S::urn:spo:anon#41f011091dee1eef6ef91736997cb552dfc2cb1033e947d94a4b0cdb7cccaa0f::" providerId="AD" clId="Web-{E9E11673-C7BA-839D-358B-E961545E1DCA}" dt="2023-06-24T16:57:03.746" v="115"/>
          <ac:spMkLst>
            <pc:docMk/>
            <pc:sldMk cId="1131518798" sldId="261"/>
            <ac:spMk id="4" creationId="{AE577B7C-9019-D4F7-A102-851AFF6AE532}"/>
          </ac:spMkLst>
        </pc:spChg>
        <pc:spChg chg="add del mod">
          <ac:chgData name="Guest User" userId="S::urn:spo:anon#41f011091dee1eef6ef91736997cb552dfc2cb1033e947d94a4b0cdb7cccaa0f::" providerId="AD" clId="Web-{E9E11673-C7BA-839D-358B-E961545E1DCA}" dt="2023-06-24T16:57:00.949" v="114"/>
          <ac:spMkLst>
            <pc:docMk/>
            <pc:sldMk cId="1131518798" sldId="261"/>
            <ac:spMk id="8" creationId="{E7D2ACBB-BCD2-E199-1BAD-2F805969B831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5:03.444" v="89" actId="1076"/>
          <ac:spMkLst>
            <pc:docMk/>
            <pc:sldMk cId="1131518798" sldId="261"/>
            <ac:spMk id="9" creationId="{322B7315-F1C3-7659-6730-C5FEDA6F9842}"/>
          </ac:spMkLst>
        </pc:spChg>
      </pc:sldChg>
      <pc:sldChg chg="addSp delSp modSp addAnim delAnim">
        <pc:chgData name="Guest User" userId="S::urn:spo:anon#41f011091dee1eef6ef91736997cb552dfc2cb1033e947d94a4b0cdb7cccaa0f::" providerId="AD" clId="Web-{E9E11673-C7BA-839D-358B-E961545E1DCA}" dt="2023-06-24T16:56:50.245" v="109"/>
        <pc:sldMkLst>
          <pc:docMk/>
          <pc:sldMk cId="3628432314" sldId="262"/>
        </pc:sldMkLst>
        <pc:spChg chg="del mod">
          <ac:chgData name="Guest User" userId="S::urn:spo:anon#41f011091dee1eef6ef91736997cb552dfc2cb1033e947d94a4b0cdb7cccaa0f::" providerId="AD" clId="Web-{E9E11673-C7BA-839D-358B-E961545E1DCA}" dt="2023-06-24T16:56:48.558" v="108"/>
          <ac:spMkLst>
            <pc:docMk/>
            <pc:sldMk cId="3628432314" sldId="262"/>
            <ac:spMk id="2" creationId="{E569A8CB-D140-D9FE-A645-8DD667E458A2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6:19.603" v="95" actId="20577"/>
          <ac:spMkLst>
            <pc:docMk/>
            <pc:sldMk cId="3628432314" sldId="262"/>
            <ac:spMk id="5" creationId="{4C937E7A-FE6C-D8B8-0EAB-2121FD3BA68B}"/>
          </ac:spMkLst>
        </pc:spChg>
        <pc:spChg chg="add mod">
          <ac:chgData name="Guest User" userId="S::urn:spo:anon#41f011091dee1eef6ef91736997cb552dfc2cb1033e947d94a4b0cdb7cccaa0f::" providerId="AD" clId="Web-{E9E11673-C7BA-839D-358B-E961545E1DCA}" dt="2023-06-24T16:56:50.245" v="109"/>
          <ac:spMkLst>
            <pc:docMk/>
            <pc:sldMk cId="3628432314" sldId="262"/>
            <ac:spMk id="6" creationId="{31DF2C0B-2870-05A8-E4E4-83F4F96BD91B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6:56:23.057" v="100" actId="1076"/>
        <pc:sldMkLst>
          <pc:docMk/>
          <pc:sldMk cId="4254515993" sldId="263"/>
        </pc:sldMkLst>
        <pc:spChg chg="mod">
          <ac:chgData name="Guest User" userId="S::urn:spo:anon#41f011091dee1eef6ef91736997cb552dfc2cb1033e947d94a4b0cdb7cccaa0f::" providerId="AD" clId="Web-{E9E11673-C7BA-839D-358B-E961545E1DCA}" dt="2023-06-24T16:56:23.057" v="100" actId="1076"/>
          <ac:spMkLst>
            <pc:docMk/>
            <pc:sldMk cId="4254515993" sldId="263"/>
            <ac:spMk id="2" creationId="{F07C1521-75DE-7DF9-6CB1-4923B9A84725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6:21.557" v="98" actId="20577"/>
          <ac:spMkLst>
            <pc:docMk/>
            <pc:sldMk cId="4254515993" sldId="263"/>
            <ac:spMk id="4" creationId="{868E7D27-D4BA-1E52-DE45-103DBB34B3FE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7:05:02.561" v="293" actId="20577"/>
        <pc:sldMkLst>
          <pc:docMk/>
          <pc:sldMk cId="2017372292" sldId="264"/>
        </pc:sldMkLst>
        <pc:spChg chg="mod">
          <ac:chgData name="Guest User" userId="S::urn:spo:anon#41f011091dee1eef6ef91736997cb552dfc2cb1033e947d94a4b0cdb7cccaa0f::" providerId="AD" clId="Web-{E9E11673-C7BA-839D-358B-E961545E1DCA}" dt="2023-06-24T17:05:02.561" v="293" actId="20577"/>
          <ac:spMkLst>
            <pc:docMk/>
            <pc:sldMk cId="2017372292" sldId="264"/>
            <ac:spMk id="2" creationId="{BDFA2546-4C94-4152-106F-7FA8000B4D34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6:48:55.211" v="39"/>
        <pc:sldMkLst>
          <pc:docMk/>
          <pc:sldMk cId="512931461" sldId="265"/>
        </pc:sldMkLst>
        <pc:spChg chg="mod">
          <ac:chgData name="Guest User" userId="S::urn:spo:anon#41f011091dee1eef6ef91736997cb552dfc2cb1033e947d94a4b0cdb7cccaa0f::" providerId="AD" clId="Web-{E9E11673-C7BA-839D-358B-E961545E1DCA}" dt="2023-06-24T16:47:56.334" v="9" actId="20577"/>
          <ac:spMkLst>
            <pc:docMk/>
            <pc:sldMk cId="512931461" sldId="265"/>
            <ac:spMk id="2" creationId="{A2DBA615-CF57-B5E7-D1B4-35E035375623}"/>
          </ac:spMkLst>
        </pc:spChg>
        <pc:graphicFrameChg chg="mod modGraphic">
          <ac:chgData name="Guest User" userId="S::urn:spo:anon#41f011091dee1eef6ef91736997cb552dfc2cb1033e947d94a4b0cdb7cccaa0f::" providerId="AD" clId="Web-{E9E11673-C7BA-839D-358B-E961545E1DCA}" dt="2023-06-24T16:48:55.211" v="39"/>
          <ac:graphicFrameMkLst>
            <pc:docMk/>
            <pc:sldMk cId="512931461" sldId="265"/>
            <ac:graphicFrameMk id="400" creationId="{19228D69-C84E-EBB7-BB4E-C4448E26DC20}"/>
          </ac:graphicFrameMkLst>
        </pc:graphicFrameChg>
      </pc:sldChg>
      <pc:sldChg chg="modSp">
        <pc:chgData name="Guest User" userId="S::urn:spo:anon#41f011091dee1eef6ef91736997cb552dfc2cb1033e947d94a4b0cdb7cccaa0f::" providerId="AD" clId="Web-{E9E11673-C7BA-839D-358B-E961545E1DCA}" dt="2023-06-24T17:05:30.656" v="300" actId="20577"/>
        <pc:sldMkLst>
          <pc:docMk/>
          <pc:sldMk cId="2209654779" sldId="267"/>
        </pc:sldMkLst>
        <pc:spChg chg="mod">
          <ac:chgData name="Guest User" userId="S::urn:spo:anon#41f011091dee1eef6ef91736997cb552dfc2cb1033e947d94a4b0cdb7cccaa0f::" providerId="AD" clId="Web-{E9E11673-C7BA-839D-358B-E961545E1DCA}" dt="2023-06-24T17:05:24.358" v="298" actId="1076"/>
          <ac:spMkLst>
            <pc:docMk/>
            <pc:sldMk cId="2209654779" sldId="267"/>
            <ac:spMk id="2" creationId="{A8776F6B-1D30-BE35-34E1-D737E9C11249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7:05:30.656" v="300" actId="20577"/>
          <ac:spMkLst>
            <pc:docMk/>
            <pc:sldMk cId="2209654779" sldId="267"/>
            <ac:spMk id="18" creationId="{663AA695-DF47-0663-DC8D-50DD8BD47D08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7:03:28.213" v="236" actId="20577"/>
        <pc:sldMkLst>
          <pc:docMk/>
          <pc:sldMk cId="1725142356" sldId="270"/>
        </pc:sldMkLst>
        <pc:spChg chg="mod">
          <ac:chgData name="Guest User" userId="S::urn:spo:anon#41f011091dee1eef6ef91736997cb552dfc2cb1033e947d94a4b0cdb7cccaa0f::" providerId="AD" clId="Web-{E9E11673-C7BA-839D-358B-E961545E1DCA}" dt="2023-06-24T17:03:17.869" v="233" actId="20577"/>
          <ac:spMkLst>
            <pc:docMk/>
            <pc:sldMk cId="1725142356" sldId="270"/>
            <ac:spMk id="2" creationId="{270A7E0D-E7A5-7AB4-A550-AF50CBB12A5B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7:03:28.213" v="236" actId="20577"/>
          <ac:spMkLst>
            <pc:docMk/>
            <pc:sldMk cId="1725142356" sldId="270"/>
            <ac:spMk id="68" creationId="{9099245A-DD02-1C5C-86D6-2375297D3716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7:03:43.136" v="241" actId="20577"/>
        <pc:sldMkLst>
          <pc:docMk/>
          <pc:sldMk cId="4148392354" sldId="271"/>
        </pc:sldMkLst>
        <pc:spChg chg="mod">
          <ac:chgData name="Guest User" userId="S::urn:spo:anon#41f011091dee1eef6ef91736997cb552dfc2cb1033e947d94a4b0cdb7cccaa0f::" providerId="AD" clId="Web-{E9E11673-C7BA-839D-358B-E961545E1DCA}" dt="2023-06-24T17:03:43.136" v="241" actId="20577"/>
          <ac:spMkLst>
            <pc:docMk/>
            <pc:sldMk cId="4148392354" sldId="271"/>
            <ac:spMk id="2" creationId="{270A7E0D-E7A5-7AB4-A550-AF50CBB12A5B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7:03:38.401" v="239" actId="20577"/>
          <ac:spMkLst>
            <pc:docMk/>
            <pc:sldMk cId="4148392354" sldId="271"/>
            <ac:spMk id="68" creationId="{9099245A-DD02-1C5C-86D6-2375297D3716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6:54:06.817" v="79" actId="20577"/>
        <pc:sldMkLst>
          <pc:docMk/>
          <pc:sldMk cId="1015267932" sldId="272"/>
        </pc:sldMkLst>
        <pc:spChg chg="mod">
          <ac:chgData name="Guest User" userId="S::urn:spo:anon#41f011091dee1eef6ef91736997cb552dfc2cb1033e947d94a4b0cdb7cccaa0f::" providerId="AD" clId="Web-{E9E11673-C7BA-839D-358B-E961545E1DCA}" dt="2023-06-24T16:53:42.629" v="71" actId="20577"/>
          <ac:spMkLst>
            <pc:docMk/>
            <pc:sldMk cId="1015267932" sldId="272"/>
            <ac:spMk id="2" creationId="{F454DB57-AD11-EEA2-D032-204B7BC503A1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3:50.035" v="74" actId="20577"/>
          <ac:spMkLst>
            <pc:docMk/>
            <pc:sldMk cId="1015267932" sldId="272"/>
            <ac:spMk id="3" creationId="{A73196EE-8AA0-968A-BE78-08088DD73360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3:54.895" v="75" actId="20577"/>
          <ac:spMkLst>
            <pc:docMk/>
            <pc:sldMk cId="1015267932" sldId="272"/>
            <ac:spMk id="5" creationId="{67013709-EECA-1FE6-C5E0-4CC44649E28F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4:01.098" v="77" actId="20577"/>
          <ac:spMkLst>
            <pc:docMk/>
            <pc:sldMk cId="1015267932" sldId="272"/>
            <ac:spMk id="6" creationId="{E6C540D5-4708-BA83-FFCE-2A0C066FF599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4:03.395" v="78" actId="20577"/>
          <ac:spMkLst>
            <pc:docMk/>
            <pc:sldMk cId="1015267932" sldId="272"/>
            <ac:spMk id="9" creationId="{5809389D-9C3A-0C30-C8C7-6B60DE306560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4:06.817" v="79" actId="20577"/>
          <ac:spMkLst>
            <pc:docMk/>
            <pc:sldMk cId="1015267932" sldId="272"/>
            <ac:spMk id="11" creationId="{D7860D90-A5F7-F618-30C2-2F2EE4E574CA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3:57.707" v="76" actId="20577"/>
          <ac:spMkLst>
            <pc:docMk/>
            <pc:sldMk cId="1015267932" sldId="272"/>
            <ac:spMk id="13" creationId="{2ABDD0FD-156B-113D-FDCD-3EDF988773B2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7:05:39.125" v="303" actId="20577"/>
        <pc:sldMkLst>
          <pc:docMk/>
          <pc:sldMk cId="3028029198" sldId="273"/>
        </pc:sldMkLst>
        <pc:spChg chg="mod">
          <ac:chgData name="Guest User" userId="S::urn:spo:anon#41f011091dee1eef6ef91736997cb552dfc2cb1033e947d94a4b0cdb7cccaa0f::" providerId="AD" clId="Web-{E9E11673-C7BA-839D-358B-E961545E1DCA}" dt="2023-06-24T17:05:39.125" v="303" actId="20577"/>
          <ac:spMkLst>
            <pc:docMk/>
            <pc:sldMk cId="3028029198" sldId="273"/>
            <ac:spMk id="2" creationId="{B31A7ACA-A7E2-C0B6-16BD-FD0FC9F0F91B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7:00:11.753" v="191"/>
        <pc:sldMkLst>
          <pc:docMk/>
          <pc:sldMk cId="851647331" sldId="274"/>
        </pc:sldMkLst>
        <pc:spChg chg="mod">
          <ac:chgData name="Guest User" userId="S::urn:spo:anon#41f011091dee1eef6ef91736997cb552dfc2cb1033e947d94a4b0cdb7cccaa0f::" providerId="AD" clId="Web-{E9E11673-C7BA-839D-358B-E961545E1DCA}" dt="2023-06-24T16:57:34.841" v="119" actId="1076"/>
          <ac:spMkLst>
            <pc:docMk/>
            <pc:sldMk cId="851647331" sldId="274"/>
            <ac:spMk id="2" creationId="{CB6154ED-1E90-8D1E-3F59-ED9E554CA36D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8:12.998" v="126" actId="20577"/>
          <ac:spMkLst>
            <pc:docMk/>
            <pc:sldMk cId="851647331" sldId="274"/>
            <ac:spMk id="3" creationId="{F1CDB990-5FC7-5F79-FB1F-953F78943FB0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8:18.264" v="128" actId="20577"/>
          <ac:spMkLst>
            <pc:docMk/>
            <pc:sldMk cId="851647331" sldId="274"/>
            <ac:spMk id="4" creationId="{0FBB25C0-74EF-F2E0-AFD3-DE44912E599B}"/>
          </ac:spMkLst>
        </pc:spChg>
        <pc:graphicFrameChg chg="mod modGraphic">
          <ac:chgData name="Guest User" userId="S::urn:spo:anon#41f011091dee1eef6ef91736997cb552dfc2cb1033e947d94a4b0cdb7cccaa0f::" providerId="AD" clId="Web-{E9E11673-C7BA-839D-358B-E961545E1DCA}" dt="2023-06-24T17:00:11.753" v="191"/>
          <ac:graphicFrameMkLst>
            <pc:docMk/>
            <pc:sldMk cId="851647331" sldId="274"/>
            <ac:graphicFrameMk id="5" creationId="{12BBCF5D-B67B-0D00-38BA-BEB6570BE6FF}"/>
          </ac:graphicFrameMkLst>
        </pc:graphicFrameChg>
      </pc:sldChg>
      <pc:sldChg chg="modSp">
        <pc:chgData name="Guest User" userId="S::urn:spo:anon#41f011091dee1eef6ef91736997cb552dfc2cb1033e947d94a4b0cdb7cccaa0f::" providerId="AD" clId="Web-{E9E11673-C7BA-839D-358B-E961545E1DCA}" dt="2023-06-24T17:02:12.195" v="221" actId="1076"/>
        <pc:sldMkLst>
          <pc:docMk/>
          <pc:sldMk cId="3445008023" sldId="275"/>
        </pc:sldMkLst>
        <pc:spChg chg="mod">
          <ac:chgData name="Guest User" userId="S::urn:spo:anon#41f011091dee1eef6ef91736997cb552dfc2cb1033e947d94a4b0cdb7cccaa0f::" providerId="AD" clId="Web-{E9E11673-C7BA-839D-358B-E961545E1DCA}" dt="2023-06-24T17:01:03.239" v="196" actId="14100"/>
          <ac:spMkLst>
            <pc:docMk/>
            <pc:sldMk cId="3445008023" sldId="275"/>
            <ac:spMk id="2" creationId="{401AB381-DB54-23ED-37B3-1F498BCDFA48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7:01:21.240" v="200" actId="1076"/>
          <ac:spMkLst>
            <pc:docMk/>
            <pc:sldMk cId="3445008023" sldId="275"/>
            <ac:spMk id="3" creationId="{55E3CE0A-4316-FF04-DC90-061E95BC6CB3}"/>
          </ac:spMkLst>
        </pc:spChg>
        <pc:graphicFrameChg chg="mod modGraphic">
          <ac:chgData name="Guest User" userId="S::urn:spo:anon#41f011091dee1eef6ef91736997cb552dfc2cb1033e947d94a4b0cdb7cccaa0f::" providerId="AD" clId="Web-{E9E11673-C7BA-839D-358B-E961545E1DCA}" dt="2023-06-24T17:02:12.195" v="221" actId="1076"/>
          <ac:graphicFrameMkLst>
            <pc:docMk/>
            <pc:sldMk cId="3445008023" sldId="275"/>
            <ac:graphicFrameMk id="9" creationId="{F2FD4E05-F625-4E38-2FF3-08B19D8C6A05}"/>
          </ac:graphicFrameMkLst>
        </pc:graphicFrameChg>
      </pc:sldChg>
      <pc:sldChg chg="modSp">
        <pc:chgData name="Guest User" userId="S::urn:spo:anon#41f011091dee1eef6ef91736997cb552dfc2cb1033e947d94a4b0cdb7cccaa0f::" providerId="AD" clId="Web-{E9E11673-C7BA-839D-358B-E961545E1DCA}" dt="2023-06-24T17:02:59.134" v="230" actId="20577"/>
        <pc:sldMkLst>
          <pc:docMk/>
          <pc:sldMk cId="1363022135" sldId="276"/>
        </pc:sldMkLst>
        <pc:spChg chg="mod">
          <ac:chgData name="Guest User" userId="S::urn:spo:anon#41f011091dee1eef6ef91736997cb552dfc2cb1033e947d94a4b0cdb7cccaa0f::" providerId="AD" clId="Web-{E9E11673-C7BA-839D-358B-E961545E1DCA}" dt="2023-06-24T17:02:59.134" v="230" actId="20577"/>
          <ac:spMkLst>
            <pc:docMk/>
            <pc:sldMk cId="1363022135" sldId="276"/>
            <ac:spMk id="3" creationId="{04515A39-09FC-EAF9-8242-882BD1202E52}"/>
          </ac:spMkLst>
        </pc:spChg>
        <pc:picChg chg="mod">
          <ac:chgData name="Guest User" userId="S::urn:spo:anon#41f011091dee1eef6ef91736997cb552dfc2cb1033e947d94a4b0cdb7cccaa0f::" providerId="AD" clId="Web-{E9E11673-C7BA-839D-358B-E961545E1DCA}" dt="2023-06-24T17:02:42.071" v="226" actId="1076"/>
          <ac:picMkLst>
            <pc:docMk/>
            <pc:sldMk cId="1363022135" sldId="276"/>
            <ac:picMk id="2" creationId="{A2ED87B1-D451-9CDC-E08D-AEC29B9E59DD}"/>
          </ac:picMkLst>
        </pc:picChg>
      </pc:sldChg>
      <pc:sldChg chg="modSp">
        <pc:chgData name="Guest User" userId="S::urn:spo:anon#41f011091dee1eef6ef91736997cb552dfc2cb1033e947d94a4b0cdb7cccaa0f::" providerId="AD" clId="Web-{E9E11673-C7BA-839D-358B-E961545E1DCA}" dt="2023-06-24T16:54:43.631" v="88" actId="20577"/>
        <pc:sldMkLst>
          <pc:docMk/>
          <pc:sldMk cId="1131975326" sldId="278"/>
        </pc:sldMkLst>
        <pc:spChg chg="mod">
          <ac:chgData name="Guest User" userId="S::urn:spo:anon#41f011091dee1eef6ef91736997cb552dfc2cb1033e947d94a4b0cdb7cccaa0f::" providerId="AD" clId="Web-{E9E11673-C7BA-839D-358B-E961545E1DCA}" dt="2023-06-24T16:54:29.490" v="82" actId="20577"/>
          <ac:spMkLst>
            <pc:docMk/>
            <pc:sldMk cId="1131975326" sldId="278"/>
            <ac:spMk id="2" creationId="{E00C6DD7-C9F2-CC11-EE7C-1C410CFA51E4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4:35.256" v="85" actId="20577"/>
          <ac:spMkLst>
            <pc:docMk/>
            <pc:sldMk cId="1131975326" sldId="278"/>
            <ac:spMk id="3" creationId="{A3C9855C-D1DE-3989-A79A-87131B0FA93B}"/>
          </ac:spMkLst>
        </pc:spChg>
        <pc:spChg chg="mod">
          <ac:chgData name="Guest User" userId="S::urn:spo:anon#41f011091dee1eef6ef91736997cb552dfc2cb1033e947d94a4b0cdb7cccaa0f::" providerId="AD" clId="Web-{E9E11673-C7BA-839D-358B-E961545E1DCA}" dt="2023-06-24T16:54:43.631" v="88" actId="20577"/>
          <ac:spMkLst>
            <pc:docMk/>
            <pc:sldMk cId="1131975326" sldId="278"/>
            <ac:spMk id="7" creationId="{6EC669A3-A5E7-C4AD-90D3-E3D9CB4465D7}"/>
          </ac:spMkLst>
        </pc:spChg>
      </pc:sldChg>
      <pc:sldChg chg="modSp">
        <pc:chgData name="Guest User" userId="S::urn:spo:anon#41f011091dee1eef6ef91736997cb552dfc2cb1033e947d94a4b0cdb7cccaa0f::" providerId="AD" clId="Web-{E9E11673-C7BA-839D-358B-E961545E1DCA}" dt="2023-06-24T17:03:04.822" v="231" actId="20577"/>
        <pc:sldMkLst>
          <pc:docMk/>
          <pc:sldMk cId="3841973379" sldId="279"/>
        </pc:sldMkLst>
        <pc:spChg chg="mod">
          <ac:chgData name="Guest User" userId="S::urn:spo:anon#41f011091dee1eef6ef91736997cb552dfc2cb1033e947d94a4b0cdb7cccaa0f::" providerId="AD" clId="Web-{E9E11673-C7BA-839D-358B-E961545E1DCA}" dt="2023-06-24T17:03:04.822" v="231" actId="20577"/>
          <ac:spMkLst>
            <pc:docMk/>
            <pc:sldMk cId="3841973379" sldId="279"/>
            <ac:spMk id="3" creationId="{04515A39-09FC-EAF9-8242-882BD1202E52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76911-621D-43B2-AD7C-72F84FFB797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3C9AE0-7C63-44D6-8C2E-70C51D7A24DB}">
      <dgm:prSet custT="1"/>
      <dgm:spPr/>
      <dgm:t>
        <a:bodyPr/>
        <a:lstStyle/>
        <a:p>
          <a:pPr algn="ctr"/>
          <a:r>
            <a:rPr lang="en-US" sz="3200"/>
            <a:t>Unix-based tool, written in Java</a:t>
          </a:r>
        </a:p>
      </dgm:t>
    </dgm:pt>
    <dgm:pt modelId="{CF4CC8F8-FD5A-49EC-AA1B-4A4F99962565}" type="parTrans" cxnId="{C227A62C-75F2-4286-8D85-8C8837E8FEC2}">
      <dgm:prSet/>
      <dgm:spPr/>
      <dgm:t>
        <a:bodyPr/>
        <a:lstStyle/>
        <a:p>
          <a:endParaRPr lang="en-US"/>
        </a:p>
      </dgm:t>
    </dgm:pt>
    <dgm:pt modelId="{47D3D39D-9810-405E-A51B-98A011D0B9B4}" type="sibTrans" cxnId="{C227A62C-75F2-4286-8D85-8C8837E8FEC2}">
      <dgm:prSet/>
      <dgm:spPr/>
      <dgm:t>
        <a:bodyPr/>
        <a:lstStyle/>
        <a:p>
          <a:endParaRPr lang="en-US"/>
        </a:p>
      </dgm:t>
    </dgm:pt>
    <dgm:pt modelId="{C0919342-FA1E-4E66-AC12-64205F5F0EEA}">
      <dgm:prSet custT="1"/>
      <dgm:spPr/>
      <dgm:t>
        <a:bodyPr/>
        <a:lstStyle/>
        <a:p>
          <a:pPr algn="ctr"/>
          <a:r>
            <a:rPr lang="en-US" sz="3200"/>
            <a:t>AP locater</a:t>
          </a:r>
        </a:p>
      </dgm:t>
    </dgm:pt>
    <dgm:pt modelId="{2C3FB424-A83F-4A7A-BCCD-849A676758CC}" type="parTrans" cxnId="{5276CBF2-4B4B-4F8E-AE89-3453E0CC21A4}">
      <dgm:prSet/>
      <dgm:spPr/>
      <dgm:t>
        <a:bodyPr/>
        <a:lstStyle/>
        <a:p>
          <a:endParaRPr lang="en-US"/>
        </a:p>
      </dgm:t>
    </dgm:pt>
    <dgm:pt modelId="{658152AE-C523-469C-AEBC-4CA857A82D31}" type="sibTrans" cxnId="{5276CBF2-4B4B-4F8E-AE89-3453E0CC21A4}">
      <dgm:prSet/>
      <dgm:spPr/>
      <dgm:t>
        <a:bodyPr/>
        <a:lstStyle/>
        <a:p>
          <a:endParaRPr lang="en-US"/>
        </a:p>
      </dgm:t>
    </dgm:pt>
    <dgm:pt modelId="{268B7308-6F42-440E-9CC9-C773B4B9D6BA}">
      <dgm:prSet custT="1"/>
      <dgm:spPr/>
      <dgm:t>
        <a:bodyPr/>
        <a:lstStyle/>
        <a:p>
          <a:pPr algn="ctr"/>
          <a:r>
            <a:rPr lang="en-US" sz="3200"/>
            <a:t>Heatmap generation</a:t>
          </a:r>
        </a:p>
      </dgm:t>
    </dgm:pt>
    <dgm:pt modelId="{5A0B0522-3197-435C-A8D9-308686B20661}" type="parTrans" cxnId="{0EF1676B-F355-44BB-A976-6631D7F0A42D}">
      <dgm:prSet/>
      <dgm:spPr/>
      <dgm:t>
        <a:bodyPr/>
        <a:lstStyle/>
        <a:p>
          <a:endParaRPr lang="en-US"/>
        </a:p>
      </dgm:t>
    </dgm:pt>
    <dgm:pt modelId="{14B8830D-B8E9-4797-AD83-327D84E4F9F4}" type="sibTrans" cxnId="{0EF1676B-F355-44BB-A976-6631D7F0A42D}">
      <dgm:prSet/>
      <dgm:spPr/>
      <dgm:t>
        <a:bodyPr/>
        <a:lstStyle/>
        <a:p>
          <a:endParaRPr lang="en-US"/>
        </a:p>
      </dgm:t>
    </dgm:pt>
    <dgm:pt modelId="{30A8DC29-0E94-4AB2-A696-1055BC990674}">
      <dgm:prSet custT="1"/>
      <dgm:spPr/>
      <dgm:t>
        <a:bodyPr/>
        <a:lstStyle/>
        <a:p>
          <a:pPr algn="ctr"/>
          <a:r>
            <a:rPr lang="en-US" sz="3200"/>
            <a:t>Rogue AP detection</a:t>
          </a:r>
        </a:p>
      </dgm:t>
    </dgm:pt>
    <dgm:pt modelId="{E57CABF6-420A-43AA-BD82-AD3602F82BA8}" type="parTrans" cxnId="{8E97EE8B-0794-40D1-B3BE-DF9C6258781D}">
      <dgm:prSet/>
      <dgm:spPr/>
      <dgm:t>
        <a:bodyPr/>
        <a:lstStyle/>
        <a:p>
          <a:endParaRPr lang="en-US"/>
        </a:p>
      </dgm:t>
    </dgm:pt>
    <dgm:pt modelId="{2FE8C967-C920-4662-9801-455C75E8034C}" type="sibTrans" cxnId="{8E97EE8B-0794-40D1-B3BE-DF9C6258781D}">
      <dgm:prSet/>
      <dgm:spPr/>
      <dgm:t>
        <a:bodyPr/>
        <a:lstStyle/>
        <a:p>
          <a:endParaRPr lang="en-US"/>
        </a:p>
      </dgm:t>
    </dgm:pt>
    <dgm:pt modelId="{97FA25BC-63DA-234C-9E08-23ADAB8826BE}" type="pres">
      <dgm:prSet presAssocID="{5DE76911-621D-43B2-AD7C-72F84FFB797D}" presName="linear" presStyleCnt="0">
        <dgm:presLayoutVars>
          <dgm:animLvl val="lvl"/>
          <dgm:resizeHandles val="exact"/>
        </dgm:presLayoutVars>
      </dgm:prSet>
      <dgm:spPr/>
    </dgm:pt>
    <dgm:pt modelId="{3F8B350B-0380-0640-84F2-5E37F62A10E7}" type="pres">
      <dgm:prSet presAssocID="{E93C9AE0-7C63-44D6-8C2E-70C51D7A24D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B3486E-3CDC-1F48-8DC6-7AA1F775F0B7}" type="pres">
      <dgm:prSet presAssocID="{47D3D39D-9810-405E-A51B-98A011D0B9B4}" presName="spacer" presStyleCnt="0"/>
      <dgm:spPr/>
    </dgm:pt>
    <dgm:pt modelId="{99E29D4A-26BB-544F-A2EB-3541A0FA718B}" type="pres">
      <dgm:prSet presAssocID="{C0919342-FA1E-4E66-AC12-64205F5F0EE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4CF3DC-A810-1C47-BB2B-C9B320810542}" type="pres">
      <dgm:prSet presAssocID="{658152AE-C523-469C-AEBC-4CA857A82D31}" presName="spacer" presStyleCnt="0"/>
      <dgm:spPr/>
    </dgm:pt>
    <dgm:pt modelId="{89CE1238-A297-CB45-BE3C-A6077825B5CD}" type="pres">
      <dgm:prSet presAssocID="{268B7308-6F42-440E-9CC9-C773B4B9D6B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9862A0-2A8B-AE4D-B2F5-A1EB55635992}" type="pres">
      <dgm:prSet presAssocID="{14B8830D-B8E9-4797-AD83-327D84E4F9F4}" presName="spacer" presStyleCnt="0"/>
      <dgm:spPr/>
    </dgm:pt>
    <dgm:pt modelId="{31714F8D-E3A2-F44F-9E23-90C797298F0E}" type="pres">
      <dgm:prSet presAssocID="{30A8DC29-0E94-4AB2-A696-1055BC99067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227A62C-75F2-4286-8D85-8C8837E8FEC2}" srcId="{5DE76911-621D-43B2-AD7C-72F84FFB797D}" destId="{E93C9AE0-7C63-44D6-8C2E-70C51D7A24DB}" srcOrd="0" destOrd="0" parTransId="{CF4CC8F8-FD5A-49EC-AA1B-4A4F99962565}" sibTransId="{47D3D39D-9810-405E-A51B-98A011D0B9B4}"/>
    <dgm:cxn modelId="{DA88DE2C-363C-AA42-B057-ED42B690DB66}" type="presOf" srcId="{30A8DC29-0E94-4AB2-A696-1055BC990674}" destId="{31714F8D-E3A2-F44F-9E23-90C797298F0E}" srcOrd="0" destOrd="0" presId="urn:microsoft.com/office/officeart/2005/8/layout/vList2"/>
    <dgm:cxn modelId="{0EF1676B-F355-44BB-A976-6631D7F0A42D}" srcId="{5DE76911-621D-43B2-AD7C-72F84FFB797D}" destId="{268B7308-6F42-440E-9CC9-C773B4B9D6BA}" srcOrd="2" destOrd="0" parTransId="{5A0B0522-3197-435C-A8D9-308686B20661}" sibTransId="{14B8830D-B8E9-4797-AD83-327D84E4F9F4}"/>
    <dgm:cxn modelId="{C1569A4D-B633-CC4C-80A6-EFB3F9D9F103}" type="presOf" srcId="{5DE76911-621D-43B2-AD7C-72F84FFB797D}" destId="{97FA25BC-63DA-234C-9E08-23ADAB8826BE}" srcOrd="0" destOrd="0" presId="urn:microsoft.com/office/officeart/2005/8/layout/vList2"/>
    <dgm:cxn modelId="{F41E1370-845E-C541-9FF1-9EA087140156}" type="presOf" srcId="{E93C9AE0-7C63-44D6-8C2E-70C51D7A24DB}" destId="{3F8B350B-0380-0640-84F2-5E37F62A10E7}" srcOrd="0" destOrd="0" presId="urn:microsoft.com/office/officeart/2005/8/layout/vList2"/>
    <dgm:cxn modelId="{7E9BBE83-9FAB-D64C-8D35-B7A19D55B404}" type="presOf" srcId="{268B7308-6F42-440E-9CC9-C773B4B9D6BA}" destId="{89CE1238-A297-CB45-BE3C-A6077825B5CD}" srcOrd="0" destOrd="0" presId="urn:microsoft.com/office/officeart/2005/8/layout/vList2"/>
    <dgm:cxn modelId="{8E97EE8B-0794-40D1-B3BE-DF9C6258781D}" srcId="{5DE76911-621D-43B2-AD7C-72F84FFB797D}" destId="{30A8DC29-0E94-4AB2-A696-1055BC990674}" srcOrd="3" destOrd="0" parTransId="{E57CABF6-420A-43AA-BD82-AD3602F82BA8}" sibTransId="{2FE8C967-C920-4662-9801-455C75E8034C}"/>
    <dgm:cxn modelId="{5276CBF2-4B4B-4F8E-AE89-3453E0CC21A4}" srcId="{5DE76911-621D-43B2-AD7C-72F84FFB797D}" destId="{C0919342-FA1E-4E66-AC12-64205F5F0EEA}" srcOrd="1" destOrd="0" parTransId="{2C3FB424-A83F-4A7A-BCCD-849A676758CC}" sibTransId="{658152AE-C523-469C-AEBC-4CA857A82D31}"/>
    <dgm:cxn modelId="{AB465DF3-F29D-C341-BB23-5D9FCC9EDBB5}" type="presOf" srcId="{C0919342-FA1E-4E66-AC12-64205F5F0EEA}" destId="{99E29D4A-26BB-544F-A2EB-3541A0FA718B}" srcOrd="0" destOrd="0" presId="urn:microsoft.com/office/officeart/2005/8/layout/vList2"/>
    <dgm:cxn modelId="{C6428A62-3388-E942-A975-1D6000036231}" type="presParOf" srcId="{97FA25BC-63DA-234C-9E08-23ADAB8826BE}" destId="{3F8B350B-0380-0640-84F2-5E37F62A10E7}" srcOrd="0" destOrd="0" presId="urn:microsoft.com/office/officeart/2005/8/layout/vList2"/>
    <dgm:cxn modelId="{7C48411E-77DB-4149-B1AD-75E908CBA5D3}" type="presParOf" srcId="{97FA25BC-63DA-234C-9E08-23ADAB8826BE}" destId="{1CB3486E-3CDC-1F48-8DC6-7AA1F775F0B7}" srcOrd="1" destOrd="0" presId="urn:microsoft.com/office/officeart/2005/8/layout/vList2"/>
    <dgm:cxn modelId="{0ED3A181-ACDA-8740-82AA-304A756600C7}" type="presParOf" srcId="{97FA25BC-63DA-234C-9E08-23ADAB8826BE}" destId="{99E29D4A-26BB-544F-A2EB-3541A0FA718B}" srcOrd="2" destOrd="0" presId="urn:microsoft.com/office/officeart/2005/8/layout/vList2"/>
    <dgm:cxn modelId="{91A7AC95-E9A4-3D4A-B9D2-729CF67F59B3}" type="presParOf" srcId="{97FA25BC-63DA-234C-9E08-23ADAB8826BE}" destId="{FF4CF3DC-A810-1C47-BB2B-C9B320810542}" srcOrd="3" destOrd="0" presId="urn:microsoft.com/office/officeart/2005/8/layout/vList2"/>
    <dgm:cxn modelId="{F337DBCA-0593-994A-B045-AC10CC611722}" type="presParOf" srcId="{97FA25BC-63DA-234C-9E08-23ADAB8826BE}" destId="{89CE1238-A297-CB45-BE3C-A6077825B5CD}" srcOrd="4" destOrd="0" presId="urn:microsoft.com/office/officeart/2005/8/layout/vList2"/>
    <dgm:cxn modelId="{2B33BDA8-B13B-2545-A588-0BF7D4920797}" type="presParOf" srcId="{97FA25BC-63DA-234C-9E08-23ADAB8826BE}" destId="{8F9862A0-2A8B-AE4D-B2F5-A1EB55635992}" srcOrd="5" destOrd="0" presId="urn:microsoft.com/office/officeart/2005/8/layout/vList2"/>
    <dgm:cxn modelId="{9B953EE5-B481-AC45-8986-C8B40CBC55BE}" type="presParOf" srcId="{97FA25BC-63DA-234C-9E08-23ADAB8826BE}" destId="{31714F8D-E3A2-F44F-9E23-90C797298F0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A743CE-BE16-4796-A012-CDF15B19BDB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A41C705-3A83-480A-BD28-809B5DC1E1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 Activity</a:t>
          </a:r>
        </a:p>
      </dgm:t>
    </dgm:pt>
    <dgm:pt modelId="{1055AA76-7381-4408-988D-1321D29807DF}" type="parTrans" cxnId="{1ACF82C3-7E2D-408B-A2FC-39D358C0CD5F}">
      <dgm:prSet/>
      <dgm:spPr/>
      <dgm:t>
        <a:bodyPr/>
        <a:lstStyle/>
        <a:p>
          <a:endParaRPr lang="en-US"/>
        </a:p>
      </dgm:t>
    </dgm:pt>
    <dgm:pt modelId="{F6036101-A1F0-4A73-95C1-1C47810875D5}" type="sibTrans" cxnId="{1ACF82C3-7E2D-408B-A2FC-39D358C0CD5F}">
      <dgm:prSet/>
      <dgm:spPr/>
      <dgm:t>
        <a:bodyPr/>
        <a:lstStyle/>
        <a:p>
          <a:endParaRPr lang="en-US"/>
        </a:p>
      </dgm:t>
    </dgm:pt>
    <dgm:pt modelId="{3F36005D-9C04-454A-A3FC-D9908B606D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 Activity</a:t>
          </a:r>
        </a:p>
      </dgm:t>
    </dgm:pt>
    <dgm:pt modelId="{E5842DED-838F-4B73-A2D5-E850E6C0B2E0}" type="parTrans" cxnId="{7208C00D-CB9D-480C-914A-B53AD5E47E52}">
      <dgm:prSet/>
      <dgm:spPr/>
      <dgm:t>
        <a:bodyPr/>
        <a:lstStyle/>
        <a:p>
          <a:endParaRPr lang="en-US"/>
        </a:p>
      </dgm:t>
    </dgm:pt>
    <dgm:pt modelId="{8A5F4F5A-79BA-4B7F-B8EA-A6B7F1C9F6B5}" type="sibTrans" cxnId="{7208C00D-CB9D-480C-914A-B53AD5E47E52}">
      <dgm:prSet/>
      <dgm:spPr/>
      <dgm:t>
        <a:bodyPr/>
        <a:lstStyle/>
        <a:p>
          <a:endParaRPr lang="en-US"/>
        </a:p>
      </dgm:t>
    </dgm:pt>
    <dgm:pt modelId="{EFC96758-B2A4-46CE-A39E-42AECEDE1E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Heat MAP</a:t>
          </a:r>
        </a:p>
      </dgm:t>
    </dgm:pt>
    <dgm:pt modelId="{5BED7DE2-6951-415C-8943-4264735DC403}" type="parTrans" cxnId="{4CD41BC1-AC4F-42C5-86C0-0AF4AE4AE206}">
      <dgm:prSet/>
      <dgm:spPr/>
      <dgm:t>
        <a:bodyPr/>
        <a:lstStyle/>
        <a:p>
          <a:endParaRPr lang="en-US"/>
        </a:p>
      </dgm:t>
    </dgm:pt>
    <dgm:pt modelId="{6E9FBC6C-E32B-46D5-8C5B-BCEE20B66FE2}" type="sibTrans" cxnId="{4CD41BC1-AC4F-42C5-86C0-0AF4AE4AE206}">
      <dgm:prSet/>
      <dgm:spPr/>
      <dgm:t>
        <a:bodyPr/>
        <a:lstStyle/>
        <a:p>
          <a:endParaRPr lang="en-US"/>
        </a:p>
      </dgm:t>
    </dgm:pt>
    <dgm:pt modelId="{CF761A26-1283-4185-94C0-B021101D5948}" type="pres">
      <dgm:prSet presAssocID="{B8A743CE-BE16-4796-A012-CDF15B19BDB9}" presName="root" presStyleCnt="0">
        <dgm:presLayoutVars>
          <dgm:dir/>
          <dgm:resizeHandles val="exact"/>
        </dgm:presLayoutVars>
      </dgm:prSet>
      <dgm:spPr/>
    </dgm:pt>
    <dgm:pt modelId="{CD59ECD1-BA34-4E80-9E7C-4939DFF7F4A0}" type="pres">
      <dgm:prSet presAssocID="{DA41C705-3A83-480A-BD28-809B5DC1E14D}" presName="compNode" presStyleCnt="0"/>
      <dgm:spPr/>
    </dgm:pt>
    <dgm:pt modelId="{0F599F1B-183F-4683-8321-40AF131193B6}" type="pres">
      <dgm:prSet presAssocID="{DA41C705-3A83-480A-BD28-809B5DC1E1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74B392C-F90F-4F80-9FF8-2FF00F50B92D}" type="pres">
      <dgm:prSet presAssocID="{DA41C705-3A83-480A-BD28-809B5DC1E14D}" presName="spaceRect" presStyleCnt="0"/>
      <dgm:spPr/>
    </dgm:pt>
    <dgm:pt modelId="{7D0007FE-562E-4039-9DF1-4C8BB910CF28}" type="pres">
      <dgm:prSet presAssocID="{DA41C705-3A83-480A-BD28-809B5DC1E14D}" presName="textRect" presStyleLbl="revTx" presStyleIdx="0" presStyleCnt="3">
        <dgm:presLayoutVars>
          <dgm:chMax val="1"/>
          <dgm:chPref val="1"/>
        </dgm:presLayoutVars>
      </dgm:prSet>
      <dgm:spPr/>
    </dgm:pt>
    <dgm:pt modelId="{21213296-8C27-4FC9-9A90-38CF9B193670}" type="pres">
      <dgm:prSet presAssocID="{F6036101-A1F0-4A73-95C1-1C47810875D5}" presName="sibTrans" presStyleCnt="0"/>
      <dgm:spPr/>
    </dgm:pt>
    <dgm:pt modelId="{D350BF2C-3E53-4510-84FE-297DBB0E0547}" type="pres">
      <dgm:prSet presAssocID="{3F36005D-9C04-454A-A3FC-D9908B606DF8}" presName="compNode" presStyleCnt="0"/>
      <dgm:spPr/>
    </dgm:pt>
    <dgm:pt modelId="{A9978A90-CA98-4EA4-8257-0A384637CE77}" type="pres">
      <dgm:prSet presAssocID="{3F36005D-9C04-454A-A3FC-D9908B606D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844A4405-8029-49B5-BE7A-084411E045E2}" type="pres">
      <dgm:prSet presAssocID="{3F36005D-9C04-454A-A3FC-D9908B606DF8}" presName="spaceRect" presStyleCnt="0"/>
      <dgm:spPr/>
    </dgm:pt>
    <dgm:pt modelId="{D823AB80-8658-4D36-848D-111C804CAB2C}" type="pres">
      <dgm:prSet presAssocID="{3F36005D-9C04-454A-A3FC-D9908B606DF8}" presName="textRect" presStyleLbl="revTx" presStyleIdx="1" presStyleCnt="3">
        <dgm:presLayoutVars>
          <dgm:chMax val="1"/>
          <dgm:chPref val="1"/>
        </dgm:presLayoutVars>
      </dgm:prSet>
      <dgm:spPr/>
    </dgm:pt>
    <dgm:pt modelId="{D095BF96-6ED2-4983-BB18-0DC48E41497B}" type="pres">
      <dgm:prSet presAssocID="{8A5F4F5A-79BA-4B7F-B8EA-A6B7F1C9F6B5}" presName="sibTrans" presStyleCnt="0"/>
      <dgm:spPr/>
    </dgm:pt>
    <dgm:pt modelId="{E789CA5A-CE24-493F-AAAC-F682776BFCBE}" type="pres">
      <dgm:prSet presAssocID="{EFC96758-B2A4-46CE-A39E-42AECEDE1E10}" presName="compNode" presStyleCnt="0"/>
      <dgm:spPr/>
    </dgm:pt>
    <dgm:pt modelId="{4DA231DC-E3E7-4EAD-89F1-22E6DD6E3EA9}" type="pres">
      <dgm:prSet presAssocID="{EFC96758-B2A4-46CE-A39E-42AECEDE1E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81B0D6DE-6DB0-4F95-A618-2FE4EE68C60A}" type="pres">
      <dgm:prSet presAssocID="{EFC96758-B2A4-46CE-A39E-42AECEDE1E10}" presName="spaceRect" presStyleCnt="0"/>
      <dgm:spPr/>
    </dgm:pt>
    <dgm:pt modelId="{35FABC05-8787-4B1C-B589-2D11A9171FBE}" type="pres">
      <dgm:prSet presAssocID="{EFC96758-B2A4-46CE-A39E-42AECEDE1E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08C00D-CB9D-480C-914A-B53AD5E47E52}" srcId="{B8A743CE-BE16-4796-A012-CDF15B19BDB9}" destId="{3F36005D-9C04-454A-A3FC-D9908B606DF8}" srcOrd="1" destOrd="0" parTransId="{E5842DED-838F-4B73-A2D5-E850E6C0B2E0}" sibTransId="{8A5F4F5A-79BA-4B7F-B8EA-A6B7F1C9F6B5}"/>
    <dgm:cxn modelId="{DC04FF63-2CC9-4E09-B737-AB06007BBB26}" type="presOf" srcId="{EFC96758-B2A4-46CE-A39E-42AECEDE1E10}" destId="{35FABC05-8787-4B1C-B589-2D11A9171FBE}" srcOrd="0" destOrd="0" presId="urn:microsoft.com/office/officeart/2018/2/layout/IconLabelList"/>
    <dgm:cxn modelId="{52EB8772-B695-4A04-9BF5-98D10B3FEBF4}" type="presOf" srcId="{3F36005D-9C04-454A-A3FC-D9908B606DF8}" destId="{D823AB80-8658-4D36-848D-111C804CAB2C}" srcOrd="0" destOrd="0" presId="urn:microsoft.com/office/officeart/2018/2/layout/IconLabelList"/>
    <dgm:cxn modelId="{6F69CA82-249F-492B-8FC4-489B09D4D4B5}" type="presOf" srcId="{DA41C705-3A83-480A-BD28-809B5DC1E14D}" destId="{7D0007FE-562E-4039-9DF1-4C8BB910CF28}" srcOrd="0" destOrd="0" presId="urn:microsoft.com/office/officeart/2018/2/layout/IconLabelList"/>
    <dgm:cxn modelId="{39C3829E-11F5-4BD0-93B5-7E522D0CDC6B}" type="presOf" srcId="{B8A743CE-BE16-4796-A012-CDF15B19BDB9}" destId="{CF761A26-1283-4185-94C0-B021101D5948}" srcOrd="0" destOrd="0" presId="urn:microsoft.com/office/officeart/2018/2/layout/IconLabelList"/>
    <dgm:cxn modelId="{4CD41BC1-AC4F-42C5-86C0-0AF4AE4AE206}" srcId="{B8A743CE-BE16-4796-A012-CDF15B19BDB9}" destId="{EFC96758-B2A4-46CE-A39E-42AECEDE1E10}" srcOrd="2" destOrd="0" parTransId="{5BED7DE2-6951-415C-8943-4264735DC403}" sibTransId="{6E9FBC6C-E32B-46D5-8C5B-BCEE20B66FE2}"/>
    <dgm:cxn modelId="{1ACF82C3-7E2D-408B-A2FC-39D358C0CD5F}" srcId="{B8A743CE-BE16-4796-A012-CDF15B19BDB9}" destId="{DA41C705-3A83-480A-BD28-809B5DC1E14D}" srcOrd="0" destOrd="0" parTransId="{1055AA76-7381-4408-988D-1321D29807DF}" sibTransId="{F6036101-A1F0-4A73-95C1-1C47810875D5}"/>
    <dgm:cxn modelId="{04E32598-4251-4008-ADC3-C48EA75CD870}" type="presParOf" srcId="{CF761A26-1283-4185-94C0-B021101D5948}" destId="{CD59ECD1-BA34-4E80-9E7C-4939DFF7F4A0}" srcOrd="0" destOrd="0" presId="urn:microsoft.com/office/officeart/2018/2/layout/IconLabelList"/>
    <dgm:cxn modelId="{CA9632FD-591E-46F2-A8D2-8C1017CB5C91}" type="presParOf" srcId="{CD59ECD1-BA34-4E80-9E7C-4939DFF7F4A0}" destId="{0F599F1B-183F-4683-8321-40AF131193B6}" srcOrd="0" destOrd="0" presId="urn:microsoft.com/office/officeart/2018/2/layout/IconLabelList"/>
    <dgm:cxn modelId="{03BFE2A7-700E-4A41-898A-00062E65362A}" type="presParOf" srcId="{CD59ECD1-BA34-4E80-9E7C-4939DFF7F4A0}" destId="{F74B392C-F90F-4F80-9FF8-2FF00F50B92D}" srcOrd="1" destOrd="0" presId="urn:microsoft.com/office/officeart/2018/2/layout/IconLabelList"/>
    <dgm:cxn modelId="{51CE1360-F99C-4A45-ADFB-99A67E066259}" type="presParOf" srcId="{CD59ECD1-BA34-4E80-9E7C-4939DFF7F4A0}" destId="{7D0007FE-562E-4039-9DF1-4C8BB910CF28}" srcOrd="2" destOrd="0" presId="urn:microsoft.com/office/officeart/2018/2/layout/IconLabelList"/>
    <dgm:cxn modelId="{0CB49EBF-9951-4E04-A194-0C6E3F1FF60B}" type="presParOf" srcId="{CF761A26-1283-4185-94C0-B021101D5948}" destId="{21213296-8C27-4FC9-9A90-38CF9B193670}" srcOrd="1" destOrd="0" presId="urn:microsoft.com/office/officeart/2018/2/layout/IconLabelList"/>
    <dgm:cxn modelId="{21A7A635-6099-4D95-8A4C-B5C4844CF1F1}" type="presParOf" srcId="{CF761A26-1283-4185-94C0-B021101D5948}" destId="{D350BF2C-3E53-4510-84FE-297DBB0E0547}" srcOrd="2" destOrd="0" presId="urn:microsoft.com/office/officeart/2018/2/layout/IconLabelList"/>
    <dgm:cxn modelId="{D7458F9E-2763-4431-A1B1-5C9A05C097D4}" type="presParOf" srcId="{D350BF2C-3E53-4510-84FE-297DBB0E0547}" destId="{A9978A90-CA98-4EA4-8257-0A384637CE77}" srcOrd="0" destOrd="0" presId="urn:microsoft.com/office/officeart/2018/2/layout/IconLabelList"/>
    <dgm:cxn modelId="{9F431169-4AA1-4B39-9F2B-D605B2DC15B8}" type="presParOf" srcId="{D350BF2C-3E53-4510-84FE-297DBB0E0547}" destId="{844A4405-8029-49B5-BE7A-084411E045E2}" srcOrd="1" destOrd="0" presId="urn:microsoft.com/office/officeart/2018/2/layout/IconLabelList"/>
    <dgm:cxn modelId="{82F9A53E-7ED5-49BC-BC73-8BCD462B68D4}" type="presParOf" srcId="{D350BF2C-3E53-4510-84FE-297DBB0E0547}" destId="{D823AB80-8658-4D36-848D-111C804CAB2C}" srcOrd="2" destOrd="0" presId="urn:microsoft.com/office/officeart/2018/2/layout/IconLabelList"/>
    <dgm:cxn modelId="{66CCF865-BD36-4FE5-8DAF-E54B8AC772C3}" type="presParOf" srcId="{CF761A26-1283-4185-94C0-B021101D5948}" destId="{D095BF96-6ED2-4983-BB18-0DC48E41497B}" srcOrd="3" destOrd="0" presId="urn:microsoft.com/office/officeart/2018/2/layout/IconLabelList"/>
    <dgm:cxn modelId="{5D96B52A-8172-4B35-A008-5A2512556603}" type="presParOf" srcId="{CF761A26-1283-4185-94C0-B021101D5948}" destId="{E789CA5A-CE24-493F-AAAC-F682776BFCBE}" srcOrd="4" destOrd="0" presId="urn:microsoft.com/office/officeart/2018/2/layout/IconLabelList"/>
    <dgm:cxn modelId="{BCD3A1BE-AB5F-4183-981F-13FE8DD0751F}" type="presParOf" srcId="{E789CA5A-CE24-493F-AAAC-F682776BFCBE}" destId="{4DA231DC-E3E7-4EAD-89F1-22E6DD6E3EA9}" srcOrd="0" destOrd="0" presId="urn:microsoft.com/office/officeart/2018/2/layout/IconLabelList"/>
    <dgm:cxn modelId="{DB773DEB-13BC-4716-9387-041E0DB37ABC}" type="presParOf" srcId="{E789CA5A-CE24-493F-AAAC-F682776BFCBE}" destId="{81B0D6DE-6DB0-4F95-A618-2FE4EE68C60A}" srcOrd="1" destOrd="0" presId="urn:microsoft.com/office/officeart/2018/2/layout/IconLabelList"/>
    <dgm:cxn modelId="{CB4DF040-4DD4-4354-952E-A590B8745DBF}" type="presParOf" srcId="{E789CA5A-CE24-493F-AAAC-F682776BFCBE}" destId="{35FABC05-8787-4B1C-B589-2D11A9171F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153E0-DCB6-4CD6-B42F-CC37D3066E9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BB623010-A773-4F2F-9ADC-B6AAD31BF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/>
            </a:rPr>
            <a:t>AP Location --&gt; in the corner of the testing area</a:t>
          </a:r>
        </a:p>
      </dgm:t>
    </dgm:pt>
    <dgm:pt modelId="{67CF77BC-FC7E-4673-91B2-F370E637ECCA}" type="parTrans" cxnId="{81CDF57A-8D8D-48AC-8014-3ABD4DE9BA39}">
      <dgm:prSet/>
      <dgm:spPr/>
      <dgm:t>
        <a:bodyPr/>
        <a:lstStyle/>
        <a:p>
          <a:endParaRPr lang="en-US"/>
        </a:p>
      </dgm:t>
    </dgm:pt>
    <dgm:pt modelId="{E76C532D-265A-4268-8E72-7FCCF8592F80}" type="sibTrans" cxnId="{81CDF57A-8D8D-48AC-8014-3ABD4DE9BA39}">
      <dgm:prSet/>
      <dgm:spPr/>
      <dgm:t>
        <a:bodyPr/>
        <a:lstStyle/>
        <a:p>
          <a:endParaRPr lang="en-US"/>
        </a:p>
      </dgm:t>
    </dgm:pt>
    <dgm:pt modelId="{4F01FB3D-87C8-43C4-B298-CBCC6B3341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/>
            </a:rPr>
            <a:t># of samples --&gt; 19 samples</a:t>
          </a:r>
        </a:p>
      </dgm:t>
    </dgm:pt>
    <dgm:pt modelId="{A53B8906-9E75-4796-9073-AF9F29A11386}" type="parTrans" cxnId="{11F58D01-5FBB-400D-B62C-A26FFE024691}">
      <dgm:prSet/>
      <dgm:spPr/>
      <dgm:t>
        <a:bodyPr/>
        <a:lstStyle/>
        <a:p>
          <a:endParaRPr lang="en-US"/>
        </a:p>
      </dgm:t>
    </dgm:pt>
    <dgm:pt modelId="{0C7FF4A8-847D-4A11-A85E-87F5A3A3EC76}" type="sibTrans" cxnId="{11F58D01-5FBB-400D-B62C-A26FFE024691}">
      <dgm:prSet/>
      <dgm:spPr/>
      <dgm:t>
        <a:bodyPr/>
        <a:lstStyle/>
        <a:p>
          <a:endParaRPr lang="en-US"/>
        </a:p>
      </dgm:t>
    </dgm:pt>
    <dgm:pt modelId="{C0F5C883-23AA-4B43-B461-558E6DF14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/>
            </a:rPr>
            <a:t>Result: path loss exponents (n) equal 1.64</a:t>
          </a:r>
        </a:p>
      </dgm:t>
    </dgm:pt>
    <dgm:pt modelId="{4688307A-E185-44BB-A1DE-5BFD7405D489}" type="parTrans" cxnId="{E06622B1-E866-42B3-AB87-C1A07052505E}">
      <dgm:prSet/>
      <dgm:spPr/>
      <dgm:t>
        <a:bodyPr/>
        <a:lstStyle/>
        <a:p>
          <a:endParaRPr lang="en-US"/>
        </a:p>
      </dgm:t>
    </dgm:pt>
    <dgm:pt modelId="{072C457C-B86D-4F9E-B9E1-DCFC6DDD19A0}" type="sibTrans" cxnId="{E06622B1-E866-42B3-AB87-C1A07052505E}">
      <dgm:prSet/>
      <dgm:spPr/>
      <dgm:t>
        <a:bodyPr/>
        <a:lstStyle/>
        <a:p>
          <a:endParaRPr lang="en-US"/>
        </a:p>
      </dgm:t>
    </dgm:pt>
    <dgm:pt modelId="{502C93CA-92A5-47FC-8DA7-8FAB04D180F0}" type="pres">
      <dgm:prSet presAssocID="{318153E0-DCB6-4CD6-B42F-CC37D3066E95}" presName="root" presStyleCnt="0">
        <dgm:presLayoutVars>
          <dgm:dir/>
          <dgm:resizeHandles val="exact"/>
        </dgm:presLayoutVars>
      </dgm:prSet>
      <dgm:spPr/>
    </dgm:pt>
    <dgm:pt modelId="{EFD74774-AB6A-428E-945D-44196FB8E335}" type="pres">
      <dgm:prSet presAssocID="{BB623010-A773-4F2F-9ADC-B6AAD31BFAFA}" presName="compNode" presStyleCnt="0"/>
      <dgm:spPr/>
    </dgm:pt>
    <dgm:pt modelId="{B5435CDA-A12F-42F7-995A-63B8338BFC94}" type="pres">
      <dgm:prSet presAssocID="{BB623010-A773-4F2F-9ADC-B6AAD31BFA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BC94FE01-EB14-40C4-BEBF-F2318C78015E}" type="pres">
      <dgm:prSet presAssocID="{BB623010-A773-4F2F-9ADC-B6AAD31BFAFA}" presName="spaceRect" presStyleCnt="0"/>
      <dgm:spPr/>
    </dgm:pt>
    <dgm:pt modelId="{9A496505-4A96-4912-9F49-7887B5F5A3C9}" type="pres">
      <dgm:prSet presAssocID="{BB623010-A773-4F2F-9ADC-B6AAD31BFAFA}" presName="textRect" presStyleLbl="revTx" presStyleIdx="0" presStyleCnt="3">
        <dgm:presLayoutVars>
          <dgm:chMax val="1"/>
          <dgm:chPref val="1"/>
        </dgm:presLayoutVars>
      </dgm:prSet>
      <dgm:spPr/>
    </dgm:pt>
    <dgm:pt modelId="{3843E89B-37C6-4DEF-9B29-4350A8334902}" type="pres">
      <dgm:prSet presAssocID="{E76C532D-265A-4268-8E72-7FCCF8592F80}" presName="sibTrans" presStyleCnt="0"/>
      <dgm:spPr/>
    </dgm:pt>
    <dgm:pt modelId="{0CB07F84-FE90-42D9-A72C-70998E52026C}" type="pres">
      <dgm:prSet presAssocID="{4F01FB3D-87C8-43C4-B298-CBCC6B334168}" presName="compNode" presStyleCnt="0"/>
      <dgm:spPr/>
    </dgm:pt>
    <dgm:pt modelId="{D46B1875-9552-4BC3-BEA8-3A8D0E2FFF99}" type="pres">
      <dgm:prSet presAssocID="{4F01FB3D-87C8-43C4-B298-CBCC6B3341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75844A4-E5B2-4D8F-9E40-EEDBE4722DFA}" type="pres">
      <dgm:prSet presAssocID="{4F01FB3D-87C8-43C4-B298-CBCC6B334168}" presName="spaceRect" presStyleCnt="0"/>
      <dgm:spPr/>
    </dgm:pt>
    <dgm:pt modelId="{1492B17B-ECF4-4DFE-9203-18ECC530C9F1}" type="pres">
      <dgm:prSet presAssocID="{4F01FB3D-87C8-43C4-B298-CBCC6B334168}" presName="textRect" presStyleLbl="revTx" presStyleIdx="1" presStyleCnt="3">
        <dgm:presLayoutVars>
          <dgm:chMax val="1"/>
          <dgm:chPref val="1"/>
        </dgm:presLayoutVars>
      </dgm:prSet>
      <dgm:spPr/>
    </dgm:pt>
    <dgm:pt modelId="{65AB8D8F-9453-4C53-A9FC-EFB4FA901708}" type="pres">
      <dgm:prSet presAssocID="{0C7FF4A8-847D-4A11-A85E-87F5A3A3EC76}" presName="sibTrans" presStyleCnt="0"/>
      <dgm:spPr/>
    </dgm:pt>
    <dgm:pt modelId="{FD302479-4C3B-413E-A751-1D6E5B508AB1}" type="pres">
      <dgm:prSet presAssocID="{C0F5C883-23AA-4B43-B461-558E6DF1434B}" presName="compNode" presStyleCnt="0"/>
      <dgm:spPr/>
    </dgm:pt>
    <dgm:pt modelId="{37F6B05C-CC1E-4B5E-B54D-B07890BCA725}" type="pres">
      <dgm:prSet presAssocID="{C0F5C883-23AA-4B43-B461-558E6DF143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C92695A2-C246-424E-B88E-6078C8A74521}" type="pres">
      <dgm:prSet presAssocID="{C0F5C883-23AA-4B43-B461-558E6DF1434B}" presName="spaceRect" presStyleCnt="0"/>
      <dgm:spPr/>
    </dgm:pt>
    <dgm:pt modelId="{7F778423-C922-43C4-B17E-72121E19EF51}" type="pres">
      <dgm:prSet presAssocID="{C0F5C883-23AA-4B43-B461-558E6DF1434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F58D01-5FBB-400D-B62C-A26FFE024691}" srcId="{318153E0-DCB6-4CD6-B42F-CC37D3066E95}" destId="{4F01FB3D-87C8-43C4-B298-CBCC6B334168}" srcOrd="1" destOrd="0" parTransId="{A53B8906-9E75-4796-9073-AF9F29A11386}" sibTransId="{0C7FF4A8-847D-4A11-A85E-87F5A3A3EC76}"/>
    <dgm:cxn modelId="{4FEA5614-05DC-4AF2-AFBA-90D617E814D0}" type="presOf" srcId="{318153E0-DCB6-4CD6-B42F-CC37D3066E95}" destId="{502C93CA-92A5-47FC-8DA7-8FAB04D180F0}" srcOrd="0" destOrd="0" presId="urn:microsoft.com/office/officeart/2018/2/layout/IconLabelList"/>
    <dgm:cxn modelId="{FFBAC31C-212F-422E-AAE8-301B69A2A10F}" type="presOf" srcId="{BB623010-A773-4F2F-9ADC-B6AAD31BFAFA}" destId="{9A496505-4A96-4912-9F49-7887B5F5A3C9}" srcOrd="0" destOrd="0" presId="urn:microsoft.com/office/officeart/2018/2/layout/IconLabelList"/>
    <dgm:cxn modelId="{812EF21E-B768-4A13-A715-423C3E942C3D}" type="presOf" srcId="{4F01FB3D-87C8-43C4-B298-CBCC6B334168}" destId="{1492B17B-ECF4-4DFE-9203-18ECC530C9F1}" srcOrd="0" destOrd="0" presId="urn:microsoft.com/office/officeart/2018/2/layout/IconLabelList"/>
    <dgm:cxn modelId="{81CDF57A-8D8D-48AC-8014-3ABD4DE9BA39}" srcId="{318153E0-DCB6-4CD6-B42F-CC37D3066E95}" destId="{BB623010-A773-4F2F-9ADC-B6AAD31BFAFA}" srcOrd="0" destOrd="0" parTransId="{67CF77BC-FC7E-4673-91B2-F370E637ECCA}" sibTransId="{E76C532D-265A-4268-8E72-7FCCF8592F80}"/>
    <dgm:cxn modelId="{E06622B1-E866-42B3-AB87-C1A07052505E}" srcId="{318153E0-DCB6-4CD6-B42F-CC37D3066E95}" destId="{C0F5C883-23AA-4B43-B461-558E6DF1434B}" srcOrd="2" destOrd="0" parTransId="{4688307A-E185-44BB-A1DE-5BFD7405D489}" sibTransId="{072C457C-B86D-4F9E-B9E1-DCFC6DDD19A0}"/>
    <dgm:cxn modelId="{27518AB5-C5D6-4BE8-9390-06E466118251}" type="presOf" srcId="{C0F5C883-23AA-4B43-B461-558E6DF1434B}" destId="{7F778423-C922-43C4-B17E-72121E19EF51}" srcOrd="0" destOrd="0" presId="urn:microsoft.com/office/officeart/2018/2/layout/IconLabelList"/>
    <dgm:cxn modelId="{BD38E3EB-2BCB-44CE-9373-B321683C85B6}" type="presParOf" srcId="{502C93CA-92A5-47FC-8DA7-8FAB04D180F0}" destId="{EFD74774-AB6A-428E-945D-44196FB8E335}" srcOrd="0" destOrd="0" presId="urn:microsoft.com/office/officeart/2018/2/layout/IconLabelList"/>
    <dgm:cxn modelId="{4D2DF253-4CF4-4AF9-B89B-B0CF60F04716}" type="presParOf" srcId="{EFD74774-AB6A-428E-945D-44196FB8E335}" destId="{B5435CDA-A12F-42F7-995A-63B8338BFC94}" srcOrd="0" destOrd="0" presId="urn:microsoft.com/office/officeart/2018/2/layout/IconLabelList"/>
    <dgm:cxn modelId="{06608D5D-F5F1-4BBC-875B-13B5FEE716D7}" type="presParOf" srcId="{EFD74774-AB6A-428E-945D-44196FB8E335}" destId="{BC94FE01-EB14-40C4-BEBF-F2318C78015E}" srcOrd="1" destOrd="0" presId="urn:microsoft.com/office/officeart/2018/2/layout/IconLabelList"/>
    <dgm:cxn modelId="{E44B639A-7AF1-419A-B129-24A15B07B05B}" type="presParOf" srcId="{EFD74774-AB6A-428E-945D-44196FB8E335}" destId="{9A496505-4A96-4912-9F49-7887B5F5A3C9}" srcOrd="2" destOrd="0" presId="urn:microsoft.com/office/officeart/2018/2/layout/IconLabelList"/>
    <dgm:cxn modelId="{7DCABAC4-D20C-40F4-916E-B34DB7A81FFE}" type="presParOf" srcId="{502C93CA-92A5-47FC-8DA7-8FAB04D180F0}" destId="{3843E89B-37C6-4DEF-9B29-4350A8334902}" srcOrd="1" destOrd="0" presId="urn:microsoft.com/office/officeart/2018/2/layout/IconLabelList"/>
    <dgm:cxn modelId="{CB2726C9-C8C6-40CA-8450-71C48D467514}" type="presParOf" srcId="{502C93CA-92A5-47FC-8DA7-8FAB04D180F0}" destId="{0CB07F84-FE90-42D9-A72C-70998E52026C}" srcOrd="2" destOrd="0" presId="urn:microsoft.com/office/officeart/2018/2/layout/IconLabelList"/>
    <dgm:cxn modelId="{CF9C534F-B88B-4E1C-82A4-DE155B383F1C}" type="presParOf" srcId="{0CB07F84-FE90-42D9-A72C-70998E52026C}" destId="{D46B1875-9552-4BC3-BEA8-3A8D0E2FFF99}" srcOrd="0" destOrd="0" presId="urn:microsoft.com/office/officeart/2018/2/layout/IconLabelList"/>
    <dgm:cxn modelId="{EAA660B8-3D24-4401-BE18-E11E8309735B}" type="presParOf" srcId="{0CB07F84-FE90-42D9-A72C-70998E52026C}" destId="{A75844A4-E5B2-4D8F-9E40-EEDBE4722DFA}" srcOrd="1" destOrd="0" presId="urn:microsoft.com/office/officeart/2018/2/layout/IconLabelList"/>
    <dgm:cxn modelId="{E927CB6A-C7E6-4E14-96F2-5E107DEADBCB}" type="presParOf" srcId="{0CB07F84-FE90-42D9-A72C-70998E52026C}" destId="{1492B17B-ECF4-4DFE-9203-18ECC530C9F1}" srcOrd="2" destOrd="0" presId="urn:microsoft.com/office/officeart/2018/2/layout/IconLabelList"/>
    <dgm:cxn modelId="{919BDB65-F03B-4918-B7B6-92B20BD55D7D}" type="presParOf" srcId="{502C93CA-92A5-47FC-8DA7-8FAB04D180F0}" destId="{65AB8D8F-9453-4C53-A9FC-EFB4FA901708}" srcOrd="3" destOrd="0" presId="urn:microsoft.com/office/officeart/2018/2/layout/IconLabelList"/>
    <dgm:cxn modelId="{2910C19E-616A-4DCE-978F-92B6FF9AC0B3}" type="presParOf" srcId="{502C93CA-92A5-47FC-8DA7-8FAB04D180F0}" destId="{FD302479-4C3B-413E-A751-1D6E5B508AB1}" srcOrd="4" destOrd="0" presId="urn:microsoft.com/office/officeart/2018/2/layout/IconLabelList"/>
    <dgm:cxn modelId="{91EEF276-666F-47D5-AC98-D1DD27DF92A5}" type="presParOf" srcId="{FD302479-4C3B-413E-A751-1D6E5B508AB1}" destId="{37F6B05C-CC1E-4B5E-B54D-B07890BCA725}" srcOrd="0" destOrd="0" presId="urn:microsoft.com/office/officeart/2018/2/layout/IconLabelList"/>
    <dgm:cxn modelId="{1390CC94-4F27-48DB-A8F2-86C0A0F92633}" type="presParOf" srcId="{FD302479-4C3B-413E-A751-1D6E5B508AB1}" destId="{C92695A2-C246-424E-B88E-6078C8A74521}" srcOrd="1" destOrd="0" presId="urn:microsoft.com/office/officeart/2018/2/layout/IconLabelList"/>
    <dgm:cxn modelId="{51562896-AF23-4693-9290-1FE9CF3BE338}" type="presParOf" srcId="{FD302479-4C3B-413E-A751-1D6E5B508AB1}" destId="{7F778423-C922-43C4-B17E-72121E19EF5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8153E0-DCB6-4CD6-B42F-CC37D3066E9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BB623010-A773-4F2F-9ADC-B6AAD31BF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Gill Sans MT"/>
            </a:rPr>
            <a:t>AP Location --&gt; at the center</a:t>
          </a:r>
        </a:p>
      </dgm:t>
    </dgm:pt>
    <dgm:pt modelId="{67CF77BC-FC7E-4673-91B2-F370E637ECCA}" type="parTrans" cxnId="{81CDF57A-8D8D-48AC-8014-3ABD4DE9BA39}">
      <dgm:prSet/>
      <dgm:spPr/>
      <dgm:t>
        <a:bodyPr/>
        <a:lstStyle/>
        <a:p>
          <a:endParaRPr lang="en-US"/>
        </a:p>
      </dgm:t>
    </dgm:pt>
    <dgm:pt modelId="{E76C532D-265A-4268-8E72-7FCCF8592F80}" type="sibTrans" cxnId="{81CDF57A-8D8D-48AC-8014-3ABD4DE9BA39}">
      <dgm:prSet/>
      <dgm:spPr/>
      <dgm:t>
        <a:bodyPr/>
        <a:lstStyle/>
        <a:p>
          <a:endParaRPr lang="en-US"/>
        </a:p>
      </dgm:t>
    </dgm:pt>
    <dgm:pt modelId="{4F01FB3D-87C8-43C4-B298-CBCC6B3341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Gill Sans MT"/>
            </a:rPr>
            <a:t># of samples --&gt; 53 samples</a:t>
          </a:r>
        </a:p>
      </dgm:t>
    </dgm:pt>
    <dgm:pt modelId="{A53B8906-9E75-4796-9073-AF9F29A11386}" type="parTrans" cxnId="{11F58D01-5FBB-400D-B62C-A26FFE024691}">
      <dgm:prSet/>
      <dgm:spPr/>
      <dgm:t>
        <a:bodyPr/>
        <a:lstStyle/>
        <a:p>
          <a:endParaRPr lang="en-US"/>
        </a:p>
      </dgm:t>
    </dgm:pt>
    <dgm:pt modelId="{0C7FF4A8-847D-4A11-A85E-87F5A3A3EC76}" type="sibTrans" cxnId="{11F58D01-5FBB-400D-B62C-A26FFE024691}">
      <dgm:prSet/>
      <dgm:spPr/>
      <dgm:t>
        <a:bodyPr/>
        <a:lstStyle/>
        <a:p>
          <a:endParaRPr lang="en-US"/>
        </a:p>
      </dgm:t>
    </dgm:pt>
    <dgm:pt modelId="{C0F5C883-23AA-4B43-B461-558E6DF14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Gill Sans MT"/>
            </a:rPr>
            <a:t>Result: path loss exponents (n) equal 2.32</a:t>
          </a:r>
        </a:p>
      </dgm:t>
    </dgm:pt>
    <dgm:pt modelId="{4688307A-E185-44BB-A1DE-5BFD7405D489}" type="parTrans" cxnId="{E06622B1-E866-42B3-AB87-C1A07052505E}">
      <dgm:prSet/>
      <dgm:spPr/>
      <dgm:t>
        <a:bodyPr/>
        <a:lstStyle/>
        <a:p>
          <a:endParaRPr lang="en-US"/>
        </a:p>
      </dgm:t>
    </dgm:pt>
    <dgm:pt modelId="{072C457C-B86D-4F9E-B9E1-DCFC6DDD19A0}" type="sibTrans" cxnId="{E06622B1-E866-42B3-AB87-C1A07052505E}">
      <dgm:prSet/>
      <dgm:spPr/>
      <dgm:t>
        <a:bodyPr/>
        <a:lstStyle/>
        <a:p>
          <a:endParaRPr lang="en-US"/>
        </a:p>
      </dgm:t>
    </dgm:pt>
    <dgm:pt modelId="{502C93CA-92A5-47FC-8DA7-8FAB04D180F0}" type="pres">
      <dgm:prSet presAssocID="{318153E0-DCB6-4CD6-B42F-CC37D3066E95}" presName="root" presStyleCnt="0">
        <dgm:presLayoutVars>
          <dgm:dir/>
          <dgm:resizeHandles val="exact"/>
        </dgm:presLayoutVars>
      </dgm:prSet>
      <dgm:spPr/>
    </dgm:pt>
    <dgm:pt modelId="{EFD74774-AB6A-428E-945D-44196FB8E335}" type="pres">
      <dgm:prSet presAssocID="{BB623010-A773-4F2F-9ADC-B6AAD31BFAFA}" presName="compNode" presStyleCnt="0"/>
      <dgm:spPr/>
    </dgm:pt>
    <dgm:pt modelId="{B5435CDA-A12F-42F7-995A-63B8338BFC94}" type="pres">
      <dgm:prSet presAssocID="{BB623010-A773-4F2F-9ADC-B6AAD31BFA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BC94FE01-EB14-40C4-BEBF-F2318C78015E}" type="pres">
      <dgm:prSet presAssocID="{BB623010-A773-4F2F-9ADC-B6AAD31BFAFA}" presName="spaceRect" presStyleCnt="0"/>
      <dgm:spPr/>
    </dgm:pt>
    <dgm:pt modelId="{9A496505-4A96-4912-9F49-7887B5F5A3C9}" type="pres">
      <dgm:prSet presAssocID="{BB623010-A773-4F2F-9ADC-B6AAD31BFAFA}" presName="textRect" presStyleLbl="revTx" presStyleIdx="0" presStyleCnt="3">
        <dgm:presLayoutVars>
          <dgm:chMax val="1"/>
          <dgm:chPref val="1"/>
        </dgm:presLayoutVars>
      </dgm:prSet>
      <dgm:spPr/>
    </dgm:pt>
    <dgm:pt modelId="{3843E89B-37C6-4DEF-9B29-4350A8334902}" type="pres">
      <dgm:prSet presAssocID="{E76C532D-265A-4268-8E72-7FCCF8592F80}" presName="sibTrans" presStyleCnt="0"/>
      <dgm:spPr/>
    </dgm:pt>
    <dgm:pt modelId="{0CB07F84-FE90-42D9-A72C-70998E52026C}" type="pres">
      <dgm:prSet presAssocID="{4F01FB3D-87C8-43C4-B298-CBCC6B334168}" presName="compNode" presStyleCnt="0"/>
      <dgm:spPr/>
    </dgm:pt>
    <dgm:pt modelId="{D46B1875-9552-4BC3-BEA8-3A8D0E2FFF99}" type="pres">
      <dgm:prSet presAssocID="{4F01FB3D-87C8-43C4-B298-CBCC6B3341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75844A4-E5B2-4D8F-9E40-EEDBE4722DFA}" type="pres">
      <dgm:prSet presAssocID="{4F01FB3D-87C8-43C4-B298-CBCC6B334168}" presName="spaceRect" presStyleCnt="0"/>
      <dgm:spPr/>
    </dgm:pt>
    <dgm:pt modelId="{1492B17B-ECF4-4DFE-9203-18ECC530C9F1}" type="pres">
      <dgm:prSet presAssocID="{4F01FB3D-87C8-43C4-B298-CBCC6B334168}" presName="textRect" presStyleLbl="revTx" presStyleIdx="1" presStyleCnt="3">
        <dgm:presLayoutVars>
          <dgm:chMax val="1"/>
          <dgm:chPref val="1"/>
        </dgm:presLayoutVars>
      </dgm:prSet>
      <dgm:spPr/>
    </dgm:pt>
    <dgm:pt modelId="{65AB8D8F-9453-4C53-A9FC-EFB4FA901708}" type="pres">
      <dgm:prSet presAssocID="{0C7FF4A8-847D-4A11-A85E-87F5A3A3EC76}" presName="sibTrans" presStyleCnt="0"/>
      <dgm:spPr/>
    </dgm:pt>
    <dgm:pt modelId="{FD302479-4C3B-413E-A751-1D6E5B508AB1}" type="pres">
      <dgm:prSet presAssocID="{C0F5C883-23AA-4B43-B461-558E6DF1434B}" presName="compNode" presStyleCnt="0"/>
      <dgm:spPr/>
    </dgm:pt>
    <dgm:pt modelId="{37F6B05C-CC1E-4B5E-B54D-B07890BCA725}" type="pres">
      <dgm:prSet presAssocID="{C0F5C883-23AA-4B43-B461-558E6DF143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C92695A2-C246-424E-B88E-6078C8A74521}" type="pres">
      <dgm:prSet presAssocID="{C0F5C883-23AA-4B43-B461-558E6DF1434B}" presName="spaceRect" presStyleCnt="0"/>
      <dgm:spPr/>
    </dgm:pt>
    <dgm:pt modelId="{7F778423-C922-43C4-B17E-72121E19EF51}" type="pres">
      <dgm:prSet presAssocID="{C0F5C883-23AA-4B43-B461-558E6DF1434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F58D01-5FBB-400D-B62C-A26FFE024691}" srcId="{318153E0-DCB6-4CD6-B42F-CC37D3066E95}" destId="{4F01FB3D-87C8-43C4-B298-CBCC6B334168}" srcOrd="1" destOrd="0" parTransId="{A53B8906-9E75-4796-9073-AF9F29A11386}" sibTransId="{0C7FF4A8-847D-4A11-A85E-87F5A3A3EC76}"/>
    <dgm:cxn modelId="{4FEA5614-05DC-4AF2-AFBA-90D617E814D0}" type="presOf" srcId="{318153E0-DCB6-4CD6-B42F-CC37D3066E95}" destId="{502C93CA-92A5-47FC-8DA7-8FAB04D180F0}" srcOrd="0" destOrd="0" presId="urn:microsoft.com/office/officeart/2018/2/layout/IconLabelList"/>
    <dgm:cxn modelId="{FFBAC31C-212F-422E-AAE8-301B69A2A10F}" type="presOf" srcId="{BB623010-A773-4F2F-9ADC-B6AAD31BFAFA}" destId="{9A496505-4A96-4912-9F49-7887B5F5A3C9}" srcOrd="0" destOrd="0" presId="urn:microsoft.com/office/officeart/2018/2/layout/IconLabelList"/>
    <dgm:cxn modelId="{812EF21E-B768-4A13-A715-423C3E942C3D}" type="presOf" srcId="{4F01FB3D-87C8-43C4-B298-CBCC6B334168}" destId="{1492B17B-ECF4-4DFE-9203-18ECC530C9F1}" srcOrd="0" destOrd="0" presId="urn:microsoft.com/office/officeart/2018/2/layout/IconLabelList"/>
    <dgm:cxn modelId="{81CDF57A-8D8D-48AC-8014-3ABD4DE9BA39}" srcId="{318153E0-DCB6-4CD6-B42F-CC37D3066E95}" destId="{BB623010-A773-4F2F-9ADC-B6AAD31BFAFA}" srcOrd="0" destOrd="0" parTransId="{67CF77BC-FC7E-4673-91B2-F370E637ECCA}" sibTransId="{E76C532D-265A-4268-8E72-7FCCF8592F80}"/>
    <dgm:cxn modelId="{E06622B1-E866-42B3-AB87-C1A07052505E}" srcId="{318153E0-DCB6-4CD6-B42F-CC37D3066E95}" destId="{C0F5C883-23AA-4B43-B461-558E6DF1434B}" srcOrd="2" destOrd="0" parTransId="{4688307A-E185-44BB-A1DE-5BFD7405D489}" sibTransId="{072C457C-B86D-4F9E-B9E1-DCFC6DDD19A0}"/>
    <dgm:cxn modelId="{27518AB5-C5D6-4BE8-9390-06E466118251}" type="presOf" srcId="{C0F5C883-23AA-4B43-B461-558E6DF1434B}" destId="{7F778423-C922-43C4-B17E-72121E19EF51}" srcOrd="0" destOrd="0" presId="urn:microsoft.com/office/officeart/2018/2/layout/IconLabelList"/>
    <dgm:cxn modelId="{BD38E3EB-2BCB-44CE-9373-B321683C85B6}" type="presParOf" srcId="{502C93CA-92A5-47FC-8DA7-8FAB04D180F0}" destId="{EFD74774-AB6A-428E-945D-44196FB8E335}" srcOrd="0" destOrd="0" presId="urn:microsoft.com/office/officeart/2018/2/layout/IconLabelList"/>
    <dgm:cxn modelId="{4D2DF253-4CF4-4AF9-B89B-B0CF60F04716}" type="presParOf" srcId="{EFD74774-AB6A-428E-945D-44196FB8E335}" destId="{B5435CDA-A12F-42F7-995A-63B8338BFC94}" srcOrd="0" destOrd="0" presId="urn:microsoft.com/office/officeart/2018/2/layout/IconLabelList"/>
    <dgm:cxn modelId="{06608D5D-F5F1-4BBC-875B-13B5FEE716D7}" type="presParOf" srcId="{EFD74774-AB6A-428E-945D-44196FB8E335}" destId="{BC94FE01-EB14-40C4-BEBF-F2318C78015E}" srcOrd="1" destOrd="0" presId="urn:microsoft.com/office/officeart/2018/2/layout/IconLabelList"/>
    <dgm:cxn modelId="{E44B639A-7AF1-419A-B129-24A15B07B05B}" type="presParOf" srcId="{EFD74774-AB6A-428E-945D-44196FB8E335}" destId="{9A496505-4A96-4912-9F49-7887B5F5A3C9}" srcOrd="2" destOrd="0" presId="urn:microsoft.com/office/officeart/2018/2/layout/IconLabelList"/>
    <dgm:cxn modelId="{7DCABAC4-D20C-40F4-916E-B34DB7A81FFE}" type="presParOf" srcId="{502C93CA-92A5-47FC-8DA7-8FAB04D180F0}" destId="{3843E89B-37C6-4DEF-9B29-4350A8334902}" srcOrd="1" destOrd="0" presId="urn:microsoft.com/office/officeart/2018/2/layout/IconLabelList"/>
    <dgm:cxn modelId="{CB2726C9-C8C6-40CA-8450-71C48D467514}" type="presParOf" srcId="{502C93CA-92A5-47FC-8DA7-8FAB04D180F0}" destId="{0CB07F84-FE90-42D9-A72C-70998E52026C}" srcOrd="2" destOrd="0" presId="urn:microsoft.com/office/officeart/2018/2/layout/IconLabelList"/>
    <dgm:cxn modelId="{CF9C534F-B88B-4E1C-82A4-DE155B383F1C}" type="presParOf" srcId="{0CB07F84-FE90-42D9-A72C-70998E52026C}" destId="{D46B1875-9552-4BC3-BEA8-3A8D0E2FFF99}" srcOrd="0" destOrd="0" presId="urn:microsoft.com/office/officeart/2018/2/layout/IconLabelList"/>
    <dgm:cxn modelId="{EAA660B8-3D24-4401-BE18-E11E8309735B}" type="presParOf" srcId="{0CB07F84-FE90-42D9-A72C-70998E52026C}" destId="{A75844A4-E5B2-4D8F-9E40-EEDBE4722DFA}" srcOrd="1" destOrd="0" presId="urn:microsoft.com/office/officeart/2018/2/layout/IconLabelList"/>
    <dgm:cxn modelId="{E927CB6A-C7E6-4E14-96F2-5E107DEADBCB}" type="presParOf" srcId="{0CB07F84-FE90-42D9-A72C-70998E52026C}" destId="{1492B17B-ECF4-4DFE-9203-18ECC530C9F1}" srcOrd="2" destOrd="0" presId="urn:microsoft.com/office/officeart/2018/2/layout/IconLabelList"/>
    <dgm:cxn modelId="{919BDB65-F03B-4918-B7B6-92B20BD55D7D}" type="presParOf" srcId="{502C93CA-92A5-47FC-8DA7-8FAB04D180F0}" destId="{65AB8D8F-9453-4C53-A9FC-EFB4FA901708}" srcOrd="3" destOrd="0" presId="urn:microsoft.com/office/officeart/2018/2/layout/IconLabelList"/>
    <dgm:cxn modelId="{2910C19E-616A-4DCE-978F-92B6FF9AC0B3}" type="presParOf" srcId="{502C93CA-92A5-47FC-8DA7-8FAB04D180F0}" destId="{FD302479-4C3B-413E-A751-1D6E5B508AB1}" srcOrd="4" destOrd="0" presId="urn:microsoft.com/office/officeart/2018/2/layout/IconLabelList"/>
    <dgm:cxn modelId="{91EEF276-666F-47D5-AC98-D1DD27DF92A5}" type="presParOf" srcId="{FD302479-4C3B-413E-A751-1D6E5B508AB1}" destId="{37F6B05C-CC1E-4B5E-B54D-B07890BCA725}" srcOrd="0" destOrd="0" presId="urn:microsoft.com/office/officeart/2018/2/layout/IconLabelList"/>
    <dgm:cxn modelId="{1390CC94-4F27-48DB-A8F2-86C0A0F92633}" type="presParOf" srcId="{FD302479-4C3B-413E-A751-1D6E5B508AB1}" destId="{C92695A2-C246-424E-B88E-6078C8A74521}" srcOrd="1" destOrd="0" presId="urn:microsoft.com/office/officeart/2018/2/layout/IconLabelList"/>
    <dgm:cxn modelId="{51562896-AF23-4693-9290-1FE9CF3BE338}" type="presParOf" srcId="{FD302479-4C3B-413E-A751-1D6E5B508AB1}" destId="{7F778423-C922-43C4-B17E-72121E19EF5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B350B-0380-0640-84F2-5E37F62A10E7}">
      <dsp:nvSpPr>
        <dsp:cNvPr id="0" name=""/>
        <dsp:cNvSpPr/>
      </dsp:nvSpPr>
      <dsp:spPr>
        <a:xfrm>
          <a:off x="0" y="20862"/>
          <a:ext cx="6096000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Unix-based tool, written in Java</a:t>
          </a:r>
        </a:p>
      </dsp:txBody>
      <dsp:txXfrm>
        <a:off x="59399" y="80261"/>
        <a:ext cx="5977202" cy="1098002"/>
      </dsp:txXfrm>
    </dsp:sp>
    <dsp:sp modelId="{99E29D4A-26BB-544F-A2EB-3541A0FA718B}">
      <dsp:nvSpPr>
        <dsp:cNvPr id="0" name=""/>
        <dsp:cNvSpPr/>
      </dsp:nvSpPr>
      <dsp:spPr>
        <a:xfrm>
          <a:off x="0" y="1424862"/>
          <a:ext cx="6096000" cy="1216800"/>
        </a:xfrm>
        <a:prstGeom prst="roundRect">
          <a:avLst/>
        </a:prstGeom>
        <a:solidFill>
          <a:schemeClr val="accent2">
            <a:hueOff val="3066704"/>
            <a:satOff val="2970"/>
            <a:lumOff val="-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AP locater</a:t>
          </a:r>
        </a:p>
      </dsp:txBody>
      <dsp:txXfrm>
        <a:off x="59399" y="1484261"/>
        <a:ext cx="5977202" cy="1098002"/>
      </dsp:txXfrm>
    </dsp:sp>
    <dsp:sp modelId="{89CE1238-A297-CB45-BE3C-A6077825B5CD}">
      <dsp:nvSpPr>
        <dsp:cNvPr id="0" name=""/>
        <dsp:cNvSpPr/>
      </dsp:nvSpPr>
      <dsp:spPr>
        <a:xfrm>
          <a:off x="0" y="2828862"/>
          <a:ext cx="6096000" cy="1216800"/>
        </a:xfrm>
        <a:prstGeom prst="roundRect">
          <a:avLst/>
        </a:prstGeom>
        <a:solidFill>
          <a:schemeClr val="accent2">
            <a:hueOff val="6133409"/>
            <a:satOff val="5940"/>
            <a:lumOff val="-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Heatmap generation</a:t>
          </a:r>
        </a:p>
      </dsp:txBody>
      <dsp:txXfrm>
        <a:off x="59399" y="2888261"/>
        <a:ext cx="5977202" cy="1098002"/>
      </dsp:txXfrm>
    </dsp:sp>
    <dsp:sp modelId="{31714F8D-E3A2-F44F-9E23-90C797298F0E}">
      <dsp:nvSpPr>
        <dsp:cNvPr id="0" name=""/>
        <dsp:cNvSpPr/>
      </dsp:nvSpPr>
      <dsp:spPr>
        <a:xfrm>
          <a:off x="0" y="4232862"/>
          <a:ext cx="6096000" cy="1216800"/>
        </a:xfrm>
        <a:prstGeom prst="roundRect">
          <a:avLst/>
        </a:prstGeom>
        <a:solidFill>
          <a:schemeClr val="accent2">
            <a:hueOff val="9200113"/>
            <a:satOff val="8910"/>
            <a:lumOff val="-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Rogue AP detection</a:t>
          </a:r>
        </a:p>
      </dsp:txBody>
      <dsp:txXfrm>
        <a:off x="59399" y="4292261"/>
        <a:ext cx="59772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99F1B-183F-4683-8321-40AF131193B6}">
      <dsp:nvSpPr>
        <dsp:cNvPr id="0" name=""/>
        <dsp:cNvSpPr/>
      </dsp:nvSpPr>
      <dsp:spPr>
        <a:xfrm>
          <a:off x="955775" y="507059"/>
          <a:ext cx="1255807" cy="1255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007FE-562E-4039-9DF1-4C8BB910CF28}">
      <dsp:nvSpPr>
        <dsp:cNvPr id="0" name=""/>
        <dsp:cNvSpPr/>
      </dsp:nvSpPr>
      <dsp:spPr>
        <a:xfrm>
          <a:off x="188337" y="2111673"/>
          <a:ext cx="27906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Main Activity</a:t>
          </a:r>
        </a:p>
      </dsp:txBody>
      <dsp:txXfrm>
        <a:off x="188337" y="2111673"/>
        <a:ext cx="2790683" cy="720000"/>
      </dsp:txXfrm>
    </dsp:sp>
    <dsp:sp modelId="{A9978A90-CA98-4EA4-8257-0A384637CE77}">
      <dsp:nvSpPr>
        <dsp:cNvPr id="0" name=""/>
        <dsp:cNvSpPr/>
      </dsp:nvSpPr>
      <dsp:spPr>
        <a:xfrm>
          <a:off x="4234828" y="507059"/>
          <a:ext cx="1255807" cy="1255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3AB80-8658-4D36-848D-111C804CAB2C}">
      <dsp:nvSpPr>
        <dsp:cNvPr id="0" name=""/>
        <dsp:cNvSpPr/>
      </dsp:nvSpPr>
      <dsp:spPr>
        <a:xfrm>
          <a:off x="3467390" y="2111673"/>
          <a:ext cx="27906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MAP Activity</a:t>
          </a:r>
        </a:p>
      </dsp:txBody>
      <dsp:txXfrm>
        <a:off x="3467390" y="2111673"/>
        <a:ext cx="2790683" cy="720000"/>
      </dsp:txXfrm>
    </dsp:sp>
    <dsp:sp modelId="{4DA231DC-E3E7-4EAD-89F1-22E6DD6E3EA9}">
      <dsp:nvSpPr>
        <dsp:cNvPr id="0" name=""/>
        <dsp:cNvSpPr/>
      </dsp:nvSpPr>
      <dsp:spPr>
        <a:xfrm>
          <a:off x="7513880" y="507059"/>
          <a:ext cx="1255807" cy="1255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ABC05-8787-4B1C-B589-2D11A9171FBE}">
      <dsp:nvSpPr>
        <dsp:cNvPr id="0" name=""/>
        <dsp:cNvSpPr/>
      </dsp:nvSpPr>
      <dsp:spPr>
        <a:xfrm>
          <a:off x="6746443" y="2111673"/>
          <a:ext cx="27906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Heat MAP</a:t>
          </a:r>
        </a:p>
      </dsp:txBody>
      <dsp:txXfrm>
        <a:off x="6746443" y="2111673"/>
        <a:ext cx="279068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35CDA-A12F-42F7-995A-63B8338BFC94}">
      <dsp:nvSpPr>
        <dsp:cNvPr id="0" name=""/>
        <dsp:cNvSpPr/>
      </dsp:nvSpPr>
      <dsp:spPr>
        <a:xfrm>
          <a:off x="430044" y="482320"/>
          <a:ext cx="700839" cy="7008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96505-4A96-4912-9F49-7887B5F5A3C9}">
      <dsp:nvSpPr>
        <dsp:cNvPr id="0" name=""/>
        <dsp:cNvSpPr/>
      </dsp:nvSpPr>
      <dsp:spPr>
        <a:xfrm>
          <a:off x="1753" y="1433184"/>
          <a:ext cx="1557421" cy="62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ill Sans MT"/>
            </a:rPr>
            <a:t>AP Location --&gt; in the corner of the testing area</a:t>
          </a:r>
        </a:p>
      </dsp:txBody>
      <dsp:txXfrm>
        <a:off x="1753" y="1433184"/>
        <a:ext cx="1557421" cy="622968"/>
      </dsp:txXfrm>
    </dsp:sp>
    <dsp:sp modelId="{D46B1875-9552-4BC3-BEA8-3A8D0E2FFF99}">
      <dsp:nvSpPr>
        <dsp:cNvPr id="0" name=""/>
        <dsp:cNvSpPr/>
      </dsp:nvSpPr>
      <dsp:spPr>
        <a:xfrm>
          <a:off x="2260014" y="482320"/>
          <a:ext cx="700839" cy="7008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2B17B-ECF4-4DFE-9203-18ECC530C9F1}">
      <dsp:nvSpPr>
        <dsp:cNvPr id="0" name=""/>
        <dsp:cNvSpPr/>
      </dsp:nvSpPr>
      <dsp:spPr>
        <a:xfrm>
          <a:off x="1831723" y="1433184"/>
          <a:ext cx="1557421" cy="62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ill Sans MT"/>
            </a:rPr>
            <a:t># of samples --&gt; 19 samples</a:t>
          </a:r>
        </a:p>
      </dsp:txBody>
      <dsp:txXfrm>
        <a:off x="1831723" y="1433184"/>
        <a:ext cx="1557421" cy="622968"/>
      </dsp:txXfrm>
    </dsp:sp>
    <dsp:sp modelId="{37F6B05C-CC1E-4B5E-B54D-B07890BCA725}">
      <dsp:nvSpPr>
        <dsp:cNvPr id="0" name=""/>
        <dsp:cNvSpPr/>
      </dsp:nvSpPr>
      <dsp:spPr>
        <a:xfrm>
          <a:off x="1345029" y="2445508"/>
          <a:ext cx="700839" cy="7008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78423-C922-43C4-B17E-72121E19EF51}">
      <dsp:nvSpPr>
        <dsp:cNvPr id="0" name=""/>
        <dsp:cNvSpPr/>
      </dsp:nvSpPr>
      <dsp:spPr>
        <a:xfrm>
          <a:off x="916738" y="3396372"/>
          <a:ext cx="1557421" cy="62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ill Sans MT"/>
            </a:rPr>
            <a:t>Result: path loss exponents (n) equal 1.64</a:t>
          </a:r>
        </a:p>
      </dsp:txBody>
      <dsp:txXfrm>
        <a:off x="916738" y="3396372"/>
        <a:ext cx="1557421" cy="622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35CDA-A12F-42F7-995A-63B8338BFC94}">
      <dsp:nvSpPr>
        <dsp:cNvPr id="0" name=""/>
        <dsp:cNvSpPr/>
      </dsp:nvSpPr>
      <dsp:spPr>
        <a:xfrm>
          <a:off x="430044" y="267082"/>
          <a:ext cx="700839" cy="7008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96505-4A96-4912-9F49-7887B5F5A3C9}">
      <dsp:nvSpPr>
        <dsp:cNvPr id="0" name=""/>
        <dsp:cNvSpPr/>
      </dsp:nvSpPr>
      <dsp:spPr>
        <a:xfrm>
          <a:off x="1753" y="1211408"/>
          <a:ext cx="1557421" cy="62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Gill Sans MT"/>
            </a:rPr>
            <a:t>AP Location --&gt; at the center</a:t>
          </a:r>
        </a:p>
      </dsp:txBody>
      <dsp:txXfrm>
        <a:off x="1753" y="1211408"/>
        <a:ext cx="1557421" cy="622968"/>
      </dsp:txXfrm>
    </dsp:sp>
    <dsp:sp modelId="{D46B1875-9552-4BC3-BEA8-3A8D0E2FFF99}">
      <dsp:nvSpPr>
        <dsp:cNvPr id="0" name=""/>
        <dsp:cNvSpPr/>
      </dsp:nvSpPr>
      <dsp:spPr>
        <a:xfrm>
          <a:off x="2260014" y="267082"/>
          <a:ext cx="700839" cy="7008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2B17B-ECF4-4DFE-9203-18ECC530C9F1}">
      <dsp:nvSpPr>
        <dsp:cNvPr id="0" name=""/>
        <dsp:cNvSpPr/>
      </dsp:nvSpPr>
      <dsp:spPr>
        <a:xfrm>
          <a:off x="1831723" y="1211408"/>
          <a:ext cx="1557421" cy="62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Gill Sans MT"/>
            </a:rPr>
            <a:t># of samples --&gt; 53 samples</a:t>
          </a:r>
        </a:p>
      </dsp:txBody>
      <dsp:txXfrm>
        <a:off x="1831723" y="1211408"/>
        <a:ext cx="1557421" cy="622968"/>
      </dsp:txXfrm>
    </dsp:sp>
    <dsp:sp modelId="{37F6B05C-CC1E-4B5E-B54D-B07890BCA725}">
      <dsp:nvSpPr>
        <dsp:cNvPr id="0" name=""/>
        <dsp:cNvSpPr/>
      </dsp:nvSpPr>
      <dsp:spPr>
        <a:xfrm>
          <a:off x="1345029" y="2223732"/>
          <a:ext cx="700839" cy="7008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78423-C922-43C4-B17E-72121E19EF51}">
      <dsp:nvSpPr>
        <dsp:cNvPr id="0" name=""/>
        <dsp:cNvSpPr/>
      </dsp:nvSpPr>
      <dsp:spPr>
        <a:xfrm>
          <a:off x="916738" y="3168059"/>
          <a:ext cx="1557421" cy="62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Gill Sans MT"/>
            </a:rPr>
            <a:t>Result: path loss exponents (n) equal 2.32</a:t>
          </a:r>
        </a:p>
      </dsp:txBody>
      <dsp:txXfrm>
        <a:off x="916738" y="3168059"/>
        <a:ext cx="1557421" cy="62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3B3F8-56DF-5A40-9E50-2112C4A6B1D5}" type="datetimeFigureOut">
              <a:rPr lang="en-JO" smtClean="0"/>
              <a:t>07/19/2023</a:t>
            </a:fld>
            <a:endParaRPr lang="en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BFB22-37CF-0F44-A629-3FAD2C99DBDB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49678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BFB22-37CF-0F44-A629-3FAD2C99DBDB}" type="slidenum">
              <a:rPr lang="en-JO" smtClean="0"/>
              <a:t>3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45322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4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6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9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0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0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6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9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9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2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6C91AF-E23A-49B1-9A19-D519DCCF0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48AA59-864B-45B9-9C79-C95EA132B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8235" y="323164"/>
            <a:ext cx="5410200" cy="2111691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2"/>
                </a:solidFill>
                <a:latin typeface="Gill Sans MT"/>
                <a:ea typeface="+mj-lt"/>
                <a:cs typeface="Bangla MN" pitchFamily="2" charset="0"/>
              </a:rPr>
              <a:t>Full-bar Signal: </a:t>
            </a:r>
            <a:br>
              <a:rPr lang="en-US" sz="3200">
                <a:latin typeface="Gill Sans MT"/>
                <a:ea typeface="+mj-lt"/>
                <a:cs typeface="Bangla MN" pitchFamily="2" charset="0"/>
              </a:rPr>
            </a:br>
            <a:r>
              <a:rPr lang="en-US" sz="3200">
                <a:solidFill>
                  <a:schemeClr val="bg2"/>
                </a:solidFill>
                <a:latin typeface="Gill Sans MT"/>
                <a:ea typeface="+mj-lt"/>
                <a:cs typeface="Bangla MN" pitchFamily="2" charset="0"/>
              </a:rPr>
              <a:t>A Wi-Fi AP Positioning System App</a:t>
            </a:r>
            <a:endParaRPr lang="en-US" sz="3200">
              <a:solidFill>
                <a:schemeClr val="bg2"/>
              </a:solidFill>
              <a:latin typeface="Gill Sans MT"/>
              <a:cs typeface="Bangla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9400D-AC1C-3C2B-67B0-943EA6AE8BDA}"/>
              </a:ext>
            </a:extLst>
          </p:cNvPr>
          <p:cNvSpPr txBox="1"/>
          <p:nvPr/>
        </p:nvSpPr>
        <p:spPr>
          <a:xfrm>
            <a:off x="2022659" y="2914936"/>
            <a:ext cx="410135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90000"/>
                  </a:schemeClr>
                </a:solidFill>
                <a:cs typeface="Times New Roman"/>
              </a:rPr>
              <a:t>Done by:</a:t>
            </a:r>
          </a:p>
          <a:p>
            <a:pPr algn="ctr"/>
            <a:r>
              <a:rPr lang="en-US">
                <a:solidFill>
                  <a:schemeClr val="bg2">
                    <a:lumMod val="90000"/>
                  </a:schemeClr>
                </a:solidFill>
                <a:cs typeface="Times New Roman"/>
              </a:rPr>
              <a:t>Sewar 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  <a:cs typeface="Times New Roman"/>
              </a:rPr>
              <a:t>Gharaibeh</a:t>
            </a:r>
            <a:endParaRPr lang="en-US">
              <a:solidFill>
                <a:schemeClr val="bg2">
                  <a:lumMod val="90000"/>
                </a:schemeClr>
              </a:solidFill>
              <a:cs typeface="Times New Roman"/>
            </a:endParaRPr>
          </a:p>
          <a:p>
            <a:pPr algn="ctr"/>
            <a:r>
              <a:rPr lang="en-US">
                <a:solidFill>
                  <a:schemeClr val="bg2">
                    <a:lumMod val="90000"/>
                  </a:schemeClr>
                </a:solidFill>
                <a:cs typeface="Times New Roman"/>
              </a:rPr>
              <a:t>Rufaida 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  <a:cs typeface="Times New Roman"/>
              </a:rPr>
              <a:t>Altalahmeh</a:t>
            </a:r>
            <a:endParaRPr lang="en-US">
              <a:solidFill>
                <a:schemeClr val="bg2">
                  <a:lumMod val="90000"/>
                </a:schemeClr>
              </a:solidFill>
              <a:cs typeface="Times New Roman"/>
            </a:endParaRPr>
          </a:p>
          <a:p>
            <a:pPr algn="ctr"/>
            <a:r>
              <a:rPr lang="en-US">
                <a:solidFill>
                  <a:schemeClr val="bg2">
                    <a:lumMod val="90000"/>
                  </a:schemeClr>
                </a:solidFill>
                <a:cs typeface="Times New Roman"/>
              </a:rPr>
              <a:t>Nagham Al-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  <a:cs typeface="Times New Roman"/>
              </a:rPr>
              <a:t>Zoubi</a:t>
            </a:r>
            <a:endParaRPr lang="en-US">
              <a:solidFill>
                <a:schemeClr val="bg2">
                  <a:lumMod val="90000"/>
                </a:schemeClr>
              </a:solidFill>
              <a:cs typeface="Times New Roman"/>
            </a:endParaRPr>
          </a:p>
          <a:p>
            <a:pPr algn="ctr"/>
            <a:r>
              <a:rPr lang="en-US">
                <a:solidFill>
                  <a:schemeClr val="bg2">
                    <a:lumMod val="90000"/>
                  </a:schemeClr>
                </a:solidFill>
                <a:cs typeface="Times New Roman"/>
              </a:rPr>
              <a:t>Aya Al-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  <a:cs typeface="Times New Roman"/>
              </a:rPr>
              <a:t>Antari</a:t>
            </a:r>
            <a:endParaRPr lang="en-US">
              <a:solidFill>
                <a:schemeClr val="bg2">
                  <a:lumMod val="90000"/>
                </a:schemeClr>
              </a:solidFill>
              <a:cs typeface="Times New Roman"/>
            </a:endParaRPr>
          </a:p>
          <a:p>
            <a:pPr algn="ctr"/>
            <a:endParaRPr lang="en-US">
              <a:solidFill>
                <a:schemeClr val="bg2">
                  <a:lumMod val="90000"/>
                </a:schemeClr>
              </a:solidFill>
              <a:cs typeface="Times New Roman"/>
            </a:endParaRPr>
          </a:p>
          <a:p>
            <a:pPr algn="ctr"/>
            <a:r>
              <a:rPr lang="en-US" b="1">
                <a:solidFill>
                  <a:schemeClr val="bg2">
                    <a:lumMod val="90000"/>
                  </a:schemeClr>
                </a:solidFill>
                <a:cs typeface="Times New Roman"/>
              </a:rPr>
              <a:t>Supervised by:</a:t>
            </a:r>
          </a:p>
          <a:p>
            <a:pPr algn="ctr"/>
            <a:r>
              <a:rPr lang="en-US">
                <a:solidFill>
                  <a:schemeClr val="bg2">
                    <a:lumMod val="90000"/>
                  </a:schemeClr>
                </a:solidFill>
                <a:cs typeface="Times New Roman"/>
              </a:rPr>
              <a:t>Dr.  Ahmad Al-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  <a:cs typeface="Times New Roman"/>
              </a:rPr>
              <a:t>Hammouri</a:t>
            </a:r>
            <a:endParaRPr lang="en-US">
              <a:solidFill>
                <a:schemeClr val="bg2">
                  <a:lumMod val="90000"/>
                </a:schemeClr>
              </a:solidFill>
              <a:cs typeface="Times New Roman"/>
            </a:endParaRPr>
          </a:p>
          <a:p>
            <a:pPr algn="ctr"/>
            <a:r>
              <a:rPr lang="en-US">
                <a:solidFill>
                  <a:schemeClr val="bg2">
                    <a:lumMod val="90000"/>
                  </a:schemeClr>
                </a:solidFill>
                <a:cs typeface="Times New Roman"/>
              </a:rPr>
              <a:t>Dr. Fahed 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  <a:cs typeface="Times New Roman"/>
              </a:rPr>
              <a:t>Awad</a:t>
            </a:r>
            <a:endParaRPr lang="en-US">
              <a:solidFill>
                <a:schemeClr val="bg2">
                  <a:lumMod val="90000"/>
                </a:schemeClr>
              </a:solidFill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6269D-C51A-2F1D-BFA6-C40F5A5E3F98}"/>
              </a:ext>
            </a:extLst>
          </p:cNvPr>
          <p:cNvSpPr txBox="1"/>
          <p:nvPr/>
        </p:nvSpPr>
        <p:spPr>
          <a:xfrm>
            <a:off x="991718" y="5888504"/>
            <a:ext cx="61632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90000"/>
                  </a:schemeClr>
                </a:solidFill>
                <a:cs typeface="Times New Roman"/>
              </a:rPr>
              <a:t>Network Engineering and Security </a:t>
            </a:r>
            <a:br>
              <a:rPr lang="en-US">
                <a:solidFill>
                  <a:schemeClr val="bg2">
                    <a:lumMod val="90000"/>
                  </a:schemeClr>
                </a:solidFill>
                <a:cs typeface="Times New Roman"/>
              </a:rPr>
            </a:br>
            <a:r>
              <a:rPr lang="en-US">
                <a:solidFill>
                  <a:schemeClr val="bg2">
                    <a:lumMod val="90000"/>
                  </a:schemeClr>
                </a:solidFill>
                <a:cs typeface="Times New Roman"/>
              </a:rPr>
              <a:t> Jordan University of Science and Technology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C1521-75DE-7DF9-6CB1-4923B9A8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68" y="755567"/>
            <a:ext cx="7309883" cy="13058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latin typeface="Gill Sans MT"/>
              </a:rPr>
              <a:t>FULL-BAR SIGNAL APPLICATION PROCESS</a:t>
            </a:r>
          </a:p>
          <a:p>
            <a:pPr algn="ctr"/>
            <a:endParaRPr lang="en-US" kern="1200" cap="all" spc="300" baseline="0">
              <a:latin typeface="+mj-lt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EA5C3F2-1C62-BE4F-EE42-9DF1FA36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6460"/>
          <a:stretch/>
        </p:blipFill>
        <p:spPr>
          <a:xfrm>
            <a:off x="195944" y="65324"/>
            <a:ext cx="339089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E7D27-D4BA-1E52-DE45-103DBB34B3FE}"/>
              </a:ext>
            </a:extLst>
          </p:cNvPr>
          <p:cNvSpPr txBox="1"/>
          <p:nvPr/>
        </p:nvSpPr>
        <p:spPr>
          <a:xfrm>
            <a:off x="4672977" y="2353652"/>
            <a:ext cx="6247233" cy="3535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SzPct val="70000"/>
            </a:pPr>
            <a:r>
              <a:rPr lang="en-US">
                <a:solidFill>
                  <a:schemeClr val="tx2"/>
                </a:solidFill>
                <a:latin typeface="Gill Sans MT"/>
              </a:rPr>
              <a:t>Heat MAP</a:t>
            </a:r>
            <a:endParaRPr lang="en-US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chemeClr val="tx2"/>
              </a:solidFill>
              <a:latin typeface="Gill Sans MT"/>
            </a:endParaRPr>
          </a:p>
          <a:p>
            <a:pPr marL="285750" indent="-228600"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Inverse Distance Weighting (IDW) algorithm.</a:t>
            </a:r>
          </a:p>
          <a:p>
            <a:pPr marL="285750" indent="-228600"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Gill Sans MT"/>
                <a:cs typeface="Arial"/>
              </a:rPr>
              <a:t>Transition between the different heat maps through click on SHOW HEAT MAP button.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1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154ED-1E90-8D1E-3F59-ED9E554C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920" y="107002"/>
            <a:ext cx="3786076" cy="639072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Gill Sans MT"/>
                <a:ea typeface="+mj-lt"/>
                <a:cs typeface="+mj-lt"/>
              </a:rPr>
              <a:t>THROTTLING</a:t>
            </a:r>
            <a:endParaRPr lang="en-US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DB990-5FC7-5F79-FB1F-953F7894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387" y="769703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Gill Sans MT"/>
                <a:cs typeface="Times New Roman"/>
              </a:rPr>
              <a:t>It involves restricting the frequency of Wi-Fi scanning to enhance network performance, improve security, and extend battery life.</a:t>
            </a:r>
          </a:p>
          <a:p>
            <a:endParaRPr lang="en-US" sz="1800">
              <a:latin typeface="Gill Sans MT"/>
              <a:ea typeface="+mj-lt"/>
              <a:cs typeface="Times New Roman"/>
            </a:endParaRPr>
          </a:p>
          <a:p>
            <a:r>
              <a:rPr lang="en-US" sz="1800">
                <a:latin typeface="Gill Sans MT"/>
                <a:ea typeface="+mj-lt"/>
                <a:cs typeface="+mj-lt"/>
              </a:rPr>
              <a:t>It is evident that the utilization of throttling results in a higher number of scans conducted and an increased scan rate, as compared to the scenario without throttling.</a:t>
            </a: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  <a:p>
            <a:pPr marL="0" indent="0">
              <a:buNone/>
            </a:pPr>
            <a:endParaRPr lang="en-US" sz="1800">
              <a:latin typeface="Gill Sans MT"/>
              <a:cs typeface="Times New Roman"/>
            </a:endParaRPr>
          </a:p>
          <a:p>
            <a:endParaRPr lang="en-US" sz="1800">
              <a:latin typeface="Gill Sans MT"/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BBCF5D-B67B-0D00-38BA-BEB6570BE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42663"/>
              </p:ext>
            </p:extLst>
          </p:nvPr>
        </p:nvGraphicFramePr>
        <p:xfrm>
          <a:off x="739253" y="2104029"/>
          <a:ext cx="6166906" cy="384603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230530">
                  <a:extLst>
                    <a:ext uri="{9D8B030D-6E8A-4147-A177-3AD203B41FA5}">
                      <a16:colId xmlns:a16="http://schemas.microsoft.com/office/drawing/2014/main" val="536387409"/>
                    </a:ext>
                  </a:extLst>
                </a:gridCol>
                <a:gridCol w="1125939">
                  <a:extLst>
                    <a:ext uri="{9D8B030D-6E8A-4147-A177-3AD203B41FA5}">
                      <a16:colId xmlns:a16="http://schemas.microsoft.com/office/drawing/2014/main" val="2447659641"/>
                    </a:ext>
                  </a:extLst>
                </a:gridCol>
                <a:gridCol w="1944805">
                  <a:extLst>
                    <a:ext uri="{9D8B030D-6E8A-4147-A177-3AD203B41FA5}">
                      <a16:colId xmlns:a16="http://schemas.microsoft.com/office/drawing/2014/main" val="1282648649"/>
                    </a:ext>
                  </a:extLst>
                </a:gridCol>
                <a:gridCol w="1865632">
                  <a:extLst>
                    <a:ext uri="{9D8B030D-6E8A-4147-A177-3AD203B41FA5}">
                      <a16:colId xmlns:a16="http://schemas.microsoft.com/office/drawing/2014/main" val="1257797961"/>
                    </a:ext>
                  </a:extLst>
                </a:gridCol>
              </a:tblGrid>
              <a:tr h="614606">
                <a:tc rowSpan="2">
                  <a:txBody>
                    <a:bodyPr/>
                    <a:lstStyle/>
                    <a:p>
                      <a:pPr algn="ctr" fontAlgn="ctr"/>
                      <a:endParaRPr lang="en-US" sz="1800" b="1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800" b="1" cap="none" spc="0">
                          <a:solidFill>
                            <a:schemeClr val="bg1"/>
                          </a:solidFill>
                          <a:effectLst/>
                        </a:rPr>
                        <a:t>Device Type </a:t>
                      </a:r>
                      <a:endParaRPr lang="en-US" sz="18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rgbClr val="71D9B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en-US" sz="1800" b="1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800" b="1" cap="none" spc="0">
                          <a:solidFill>
                            <a:schemeClr val="bg1"/>
                          </a:solidFill>
                          <a:effectLst/>
                        </a:rPr>
                        <a:t>Android Version </a:t>
                      </a:r>
                      <a:endParaRPr lang="en-US" sz="18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rgbClr val="71D9B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sz="1800" b="1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800" b="1" cap="none" spc="0">
                          <a:solidFill>
                            <a:schemeClr val="bg1"/>
                          </a:solidFill>
                          <a:effectLst/>
                        </a:rPr>
                        <a:t>Scan Rate (scan/s) </a:t>
                      </a:r>
                      <a:endParaRPr lang="en-US" sz="18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D9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372755"/>
                  </a:ext>
                </a:extLst>
              </a:tr>
              <a:tr h="8253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cap="none" spc="0">
                        <a:solidFill>
                          <a:srgbClr val="69BF90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800" cap="none" spc="0">
                          <a:solidFill>
                            <a:srgbClr val="69BF90"/>
                          </a:solidFill>
                          <a:effectLst/>
                        </a:rPr>
                        <a:t>Throttling ON </a:t>
                      </a:r>
                      <a:endParaRPr lang="en-US" sz="1800" b="0" i="0" cap="none" spc="0">
                        <a:solidFill>
                          <a:srgbClr val="69BF90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cap="none" spc="0">
                        <a:solidFill>
                          <a:srgbClr val="69BF90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800" cap="none" spc="0">
                          <a:solidFill>
                            <a:srgbClr val="69BF90"/>
                          </a:solidFill>
                          <a:effectLst/>
                        </a:rPr>
                        <a:t>Throttling OFF </a:t>
                      </a:r>
                      <a:endParaRPr lang="en-US" sz="1800" b="0" i="0" cap="none" spc="0">
                        <a:solidFill>
                          <a:srgbClr val="69BF90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480220"/>
                  </a:ext>
                </a:extLst>
              </a:tr>
              <a:tr h="1071171">
                <a:tc>
                  <a:txBody>
                    <a:bodyPr/>
                    <a:lstStyle/>
                    <a:p>
                      <a:pPr algn="ctr" fontAlgn="ctr"/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Samsung Galaxy A53 </a:t>
                      </a:r>
                      <a:endParaRPr lang="en-US" sz="18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13.0 </a:t>
                      </a:r>
                      <a:endParaRPr lang="en-US" sz="16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0.02 </a:t>
                      </a:r>
                      <a:endParaRPr lang="en-US" sz="16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0.31 </a:t>
                      </a:r>
                      <a:endParaRPr lang="en-US" sz="16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40033"/>
                  </a:ext>
                </a:extLst>
              </a:tr>
              <a:tr h="1071171">
                <a:tc>
                  <a:txBody>
                    <a:bodyPr/>
                    <a:lstStyle/>
                    <a:p>
                      <a:pPr algn="ctr" fontAlgn="ctr"/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Samsung Galaxy A7 </a:t>
                      </a:r>
                      <a:endParaRPr lang="en-US" sz="18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10.0 </a:t>
                      </a:r>
                      <a:endParaRPr lang="en-US" sz="16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0.04 </a:t>
                      </a:r>
                      <a:endParaRPr lang="en-US" sz="16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0.75 </a:t>
                      </a:r>
                      <a:endParaRPr lang="en-US" sz="16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8675" marR="72025" marT="75904" marB="7590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3657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BB25C0-74EF-F2E0-AFD3-DE44912E599B}"/>
              </a:ext>
            </a:extLst>
          </p:cNvPr>
          <p:cNvSpPr txBox="1"/>
          <p:nvPr/>
        </p:nvSpPr>
        <p:spPr>
          <a:xfrm>
            <a:off x="494920" y="1014649"/>
            <a:ext cx="6476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93737"/>
                </a:solidFill>
                <a:ea typeface="+mn-lt"/>
                <a:cs typeface="+mn-lt"/>
              </a:rPr>
              <a:t>Below is a table illustrating the contrast in scanning rates when Throttling is enabled and disabled.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47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AB381-DB54-23ED-37B3-1F498BCD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27" y="2573080"/>
            <a:ext cx="4040638" cy="10792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solidFill>
                  <a:schemeClr val="bg2"/>
                </a:solidFill>
                <a:latin typeface="Gill Sans MT"/>
              </a:rPr>
              <a:t>SCANNING </a:t>
            </a:r>
            <a:r>
              <a:rPr lang="en-US">
                <a:solidFill>
                  <a:schemeClr val="bg2"/>
                </a:solidFill>
                <a:latin typeface="Gill Sans MT"/>
              </a:rPr>
              <a:t>TEST- part1 </a:t>
            </a:r>
            <a:endParaRPr lang="en-US" kern="1200" cap="all" spc="300" baseline="0">
              <a:solidFill>
                <a:schemeClr val="bg2"/>
              </a:solidFill>
              <a:latin typeface="Gill Sans MT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2FD4E05-F625-4E38-2FF3-08B19D8C6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899224"/>
              </p:ext>
            </p:extLst>
          </p:nvPr>
        </p:nvGraphicFramePr>
        <p:xfrm>
          <a:off x="5271128" y="1461255"/>
          <a:ext cx="5879945" cy="5061045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336870">
                  <a:extLst>
                    <a:ext uri="{9D8B030D-6E8A-4147-A177-3AD203B41FA5}">
                      <a16:colId xmlns:a16="http://schemas.microsoft.com/office/drawing/2014/main" val="2212856987"/>
                    </a:ext>
                  </a:extLst>
                </a:gridCol>
                <a:gridCol w="2043219">
                  <a:extLst>
                    <a:ext uri="{9D8B030D-6E8A-4147-A177-3AD203B41FA5}">
                      <a16:colId xmlns:a16="http://schemas.microsoft.com/office/drawing/2014/main" val="1616273717"/>
                    </a:ext>
                  </a:extLst>
                </a:gridCol>
                <a:gridCol w="1030998">
                  <a:extLst>
                    <a:ext uri="{9D8B030D-6E8A-4147-A177-3AD203B41FA5}">
                      <a16:colId xmlns:a16="http://schemas.microsoft.com/office/drawing/2014/main" val="1184593023"/>
                    </a:ext>
                  </a:extLst>
                </a:gridCol>
                <a:gridCol w="1468858">
                  <a:extLst>
                    <a:ext uri="{9D8B030D-6E8A-4147-A177-3AD203B41FA5}">
                      <a16:colId xmlns:a16="http://schemas.microsoft.com/office/drawing/2014/main" val="2017230409"/>
                    </a:ext>
                  </a:extLst>
                </a:gridCol>
              </a:tblGrid>
              <a:tr h="658533">
                <a:tc>
                  <a:txBody>
                    <a:bodyPr/>
                    <a:lstStyle/>
                    <a:p>
                      <a:pPr algn="ctr" fontAlgn="t"/>
                      <a:endParaRPr lang="en-US" sz="14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Group # </a:t>
                      </a:r>
                      <a:endParaRPr lang="en-US" sz="14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rgbClr val="71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Device Type </a:t>
                      </a:r>
                      <a:endParaRPr lang="en-US" sz="14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rgbClr val="71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Android Version </a:t>
                      </a:r>
                      <a:endParaRPr lang="en-US" sz="14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rgbClr val="71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Scan Rate </a:t>
                      </a:r>
                      <a:endParaRPr lang="en-US" sz="14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48759"/>
                  </a:ext>
                </a:extLst>
              </a:tr>
              <a:tr h="462752">
                <a:tc rowSpan="2">
                  <a:txBody>
                    <a:bodyPr/>
                    <a:lstStyle/>
                    <a:p>
                      <a:pPr algn="ctr" fontAlgn="t"/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Group 1 </a:t>
                      </a:r>
                      <a:endParaRPr lang="en-US" sz="14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71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Samsung A53 time1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13 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0.31/sec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823888"/>
                  </a:ext>
                </a:extLst>
              </a:tr>
              <a:tr h="6585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Samsung A7(1) </a:t>
                      </a: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time1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10 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0.75/sec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691088"/>
                  </a:ext>
                </a:extLst>
              </a:tr>
              <a:tr h="462752">
                <a:tc rowSpan="2">
                  <a:txBody>
                    <a:bodyPr/>
                    <a:lstStyle/>
                    <a:p>
                      <a:pPr algn="ctr" fontAlgn="t"/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Group 2 </a:t>
                      </a:r>
                      <a:endParaRPr lang="en-US" sz="14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71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Samsung A52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13 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0.46/sec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463843"/>
                  </a:ext>
                </a:extLst>
              </a:tr>
              <a:tr h="4627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Samsung S21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13 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0.93/sec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216"/>
                  </a:ext>
                </a:extLst>
              </a:tr>
              <a:tr h="462752">
                <a:tc rowSpan="3">
                  <a:txBody>
                    <a:bodyPr/>
                    <a:lstStyle/>
                    <a:p>
                      <a:pPr algn="ctr" fontAlgn="t"/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Group 3 </a:t>
                      </a:r>
                      <a:endParaRPr lang="en-US" sz="14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71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Samsung A31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12 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19/sec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738525"/>
                  </a:ext>
                </a:extLst>
              </a:tr>
              <a:tr h="4627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 err="1">
                          <a:solidFill>
                            <a:schemeClr val="tx1"/>
                          </a:solidFill>
                          <a:effectLst/>
                        </a:rPr>
                        <a:t>Infinix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 HOT12 time1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12 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15.4/sec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050770"/>
                  </a:ext>
                </a:extLst>
              </a:tr>
              <a:tr h="4627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 err="1">
                          <a:solidFill>
                            <a:schemeClr val="tx1"/>
                          </a:solidFill>
                          <a:effectLst/>
                        </a:rPr>
                        <a:t>Infinix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 HOT12 time2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12 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17/sec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530402"/>
                  </a:ext>
                </a:extLst>
              </a:tr>
              <a:tr h="462752">
                <a:tc rowSpan="2">
                  <a:txBody>
                    <a:bodyPr/>
                    <a:lstStyle/>
                    <a:p>
                      <a:pPr algn="ctr" fontAlgn="t"/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Group 4  </a:t>
                      </a:r>
                      <a:endParaRPr lang="en-US" sz="14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71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A7(1) time2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10 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0.7/sec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872917"/>
                  </a:ext>
                </a:extLst>
              </a:tr>
              <a:tr h="4627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A7(2) time2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10 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0.79/sec </a:t>
                      </a:r>
                      <a:endParaRPr lang="en-US" sz="12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70" marR="30208" marT="30208" marB="3020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2152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5E3CE0A-4316-FF04-DC90-061E95BC6CB3}"/>
              </a:ext>
            </a:extLst>
          </p:cNvPr>
          <p:cNvSpPr txBox="1"/>
          <p:nvPr/>
        </p:nvSpPr>
        <p:spPr>
          <a:xfrm>
            <a:off x="5166411" y="193664"/>
            <a:ext cx="63007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table below illustrates the close rates observed across devices within a shared environment when the </a:t>
            </a:r>
            <a:r>
              <a:rPr lang="en-US" i="1" u="sng">
                <a:ea typeface="+mn-lt"/>
                <a:cs typeface="+mn-lt"/>
              </a:rPr>
              <a:t>Throttling option is turned off</a:t>
            </a:r>
            <a:r>
              <a:rPr lang="en-US">
                <a:ea typeface="+mn-lt"/>
                <a:cs typeface="+mn-lt"/>
              </a:rPr>
              <a:t>. Each group of devices represents the testing process conducted in the same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445008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9CD6474-47AA-4D47-AF35-32FA3089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5A39-09FC-EAF9-8242-882BD120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372" y="818456"/>
            <a:ext cx="9846129" cy="4960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all">
                <a:latin typeface="Gill Sans MT"/>
                <a:ea typeface="+mj-lt"/>
                <a:cs typeface="+mj-lt"/>
              </a:rPr>
              <a:t>SCANNING TEST- PART 2</a:t>
            </a:r>
            <a:endParaRPr lang="en-US" sz="3200">
              <a:latin typeface="Gill Sans MT"/>
              <a:ea typeface="+mj-lt"/>
              <a:cs typeface="+mj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Gill Sans MT"/>
                <a:ea typeface="+mj-lt"/>
                <a:cs typeface="+mj-lt"/>
              </a:rPr>
              <a:t>We tested the same seven devices on one AP in the university library and the scan rate was nearly identical. It ranges from 1 scan/sec to 1.5 scan/sec.</a:t>
            </a:r>
            <a:endParaRPr lang="en-US" sz="1800">
              <a:latin typeface="Gill Sans MT"/>
            </a:endParaRPr>
          </a:p>
          <a:p>
            <a:pPr>
              <a:lnSpc>
                <a:spcPct val="90000"/>
              </a:lnSpc>
            </a:pPr>
            <a:r>
              <a:rPr lang="en-US" sz="1800">
                <a:latin typeface="Gill Sans MT"/>
                <a:ea typeface="+mj-lt"/>
                <a:cs typeface="+mj-lt"/>
              </a:rPr>
              <a:t>The investigation on using Wireshark on monitor mode</a:t>
            </a:r>
          </a:p>
          <a:p>
            <a:pPr>
              <a:lnSpc>
                <a:spcPct val="90000"/>
              </a:lnSpc>
            </a:pPr>
            <a:r>
              <a:rPr lang="en-US" sz="1800">
                <a:latin typeface="Gill Sans MT"/>
                <a:ea typeface="+mj-lt"/>
                <a:cs typeface="+mj-lt"/>
              </a:rPr>
              <a:t>When testing in monitor mode using (for loop and throttling off) .The time between the probe requests is around one second.</a:t>
            </a:r>
          </a:p>
          <a:p>
            <a:pPr>
              <a:lnSpc>
                <a:spcPct val="90000"/>
              </a:lnSpc>
            </a:pPr>
            <a:endParaRPr lang="en-US" sz="1300"/>
          </a:p>
          <a:p>
            <a:pPr>
              <a:lnSpc>
                <a:spcPct val="90000"/>
              </a:lnSpc>
            </a:pPr>
            <a:endParaRPr lang="en-US" sz="1300"/>
          </a:p>
          <a:p>
            <a:pPr>
              <a:lnSpc>
                <a:spcPct val="90000"/>
              </a:lnSpc>
            </a:pPr>
            <a:endParaRPr lang="en-US" sz="130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130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130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130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130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130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A2ED87B1-D451-9CDC-E08D-AEC29B9E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91" y="2886566"/>
            <a:ext cx="9677400" cy="32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22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9CD6474-47AA-4D47-AF35-32FA3089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5A39-09FC-EAF9-8242-882BD120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372" y="818456"/>
            <a:ext cx="10303329" cy="52107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all">
                <a:latin typeface="Gill Sans MT"/>
                <a:ea typeface="+mj-lt"/>
                <a:cs typeface="+mj-lt"/>
              </a:rPr>
              <a:t>SCANNING TEST- PART 2 cont.</a:t>
            </a:r>
            <a:endParaRPr lang="en-US" sz="3200">
              <a:latin typeface="Gill Sans MT"/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1800" b="1" cap="all">
              <a:solidFill>
                <a:srgbClr val="293737"/>
              </a:solidFill>
              <a:latin typeface="Gill Sans MT"/>
              <a:ea typeface="+mj-lt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1800">
                <a:latin typeface="Gill Sans MT"/>
                <a:ea typeface="+mj-lt"/>
                <a:cs typeface="Arial"/>
              </a:rPr>
              <a:t>And the time between the probe request and reply is around 0.004/sec</a:t>
            </a:r>
            <a:endParaRPr lang="en-US" sz="1800" b="1" cap="all">
              <a:latin typeface="Gill Sans MT"/>
              <a:ea typeface="+mj-lt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b="1" cap="all">
              <a:latin typeface="Gill Sans MT"/>
              <a:ea typeface="+mj-lt"/>
              <a:cs typeface="Arial"/>
            </a:endParaRPr>
          </a:p>
          <a:p>
            <a:pPr>
              <a:lnSpc>
                <a:spcPct val="90000"/>
              </a:lnSpc>
            </a:pPr>
            <a:endParaRPr lang="en-US" sz="1300">
              <a:latin typeface="Goudy Old Style"/>
              <a:ea typeface="+mj-lt"/>
              <a:cs typeface="Arial"/>
            </a:endParaRPr>
          </a:p>
          <a:p>
            <a:pPr>
              <a:lnSpc>
                <a:spcPct val="90000"/>
              </a:lnSpc>
            </a:pPr>
            <a:endParaRPr lang="en-US" sz="1300">
              <a:latin typeface="Goudy Old Style"/>
              <a:ea typeface="+mj-lt"/>
              <a:cs typeface="Arial"/>
            </a:endParaRPr>
          </a:p>
          <a:p>
            <a:pPr>
              <a:lnSpc>
                <a:spcPct val="90000"/>
              </a:lnSpc>
            </a:pPr>
            <a:endParaRPr lang="en-US" sz="1300">
              <a:latin typeface="Gill Sans MT"/>
              <a:ea typeface="+mj-lt"/>
              <a:cs typeface="Arial"/>
            </a:endParaRPr>
          </a:p>
          <a:p>
            <a:pPr>
              <a:lnSpc>
                <a:spcPct val="90000"/>
              </a:lnSpc>
            </a:pPr>
            <a:endParaRPr lang="en-US" sz="1300">
              <a:latin typeface="Gill Sans MT"/>
              <a:ea typeface="+mj-lt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1800">
                <a:latin typeface="Gill Sans MT"/>
                <a:ea typeface="+mj-lt"/>
                <a:cs typeface="Arial"/>
              </a:rPr>
              <a:t>We solve this problem (different scan rates) by making the user stand in the same point until we gather the required number of samples. </a:t>
            </a:r>
            <a:endParaRPr lang="en-US" sz="1800">
              <a:latin typeface="Gill Sans MT"/>
              <a:ea typeface="+mj-lt"/>
              <a:cs typeface="+mj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>
              <a:solidFill>
                <a:srgbClr val="202124"/>
              </a:solidFill>
              <a:latin typeface="Gill Sans MT"/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1300">
              <a:solidFill>
                <a:srgbClr val="293737"/>
              </a:solidFill>
              <a:latin typeface="Goudy Old Style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0A22414-B5D1-9FB1-B623-ACB2DC26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2214608"/>
            <a:ext cx="10352315" cy="11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73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7E0D-E7A5-7AB4-A550-AF50CBB1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45" y="239150"/>
            <a:ext cx="5631405" cy="1565188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Gill Sans MT"/>
                <a:cs typeface="Times New Roman"/>
              </a:rPr>
              <a:t>EFFECT OF THE NUMBER OF SAMPLES AND AP PLACEMENT</a:t>
            </a:r>
            <a:endParaRPr lang="en-US">
              <a:latin typeface="Gill Sans MT"/>
            </a:endParaRPr>
          </a:p>
        </p:txBody>
      </p:sp>
      <p:pic>
        <p:nvPicPr>
          <p:cNvPr id="24" name="Picture 24" descr="Diagram&#10;&#10;Description automatically generated">
            <a:extLst>
              <a:ext uri="{FF2B5EF4-FFF2-40B4-BE49-F238E27FC236}">
                <a16:creationId xmlns:a16="http://schemas.microsoft.com/office/drawing/2014/main" id="{127C11AA-C96A-3C54-3900-8210A652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58" y="2388814"/>
            <a:ext cx="6096000" cy="3627118"/>
          </a:xfrm>
          <a:prstGeom prst="rect">
            <a:avLst/>
          </a:prstGeom>
        </p:spPr>
      </p:pic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0F1D733E-C820-E237-DDD5-646193B88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977095"/>
              </p:ext>
            </p:extLst>
          </p:nvPr>
        </p:nvGraphicFramePr>
        <p:xfrm>
          <a:off x="8081182" y="1519031"/>
          <a:ext cx="3390899" cy="450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9099245A-DD02-1C5C-86D6-2375297D3716}"/>
              </a:ext>
            </a:extLst>
          </p:cNvPr>
          <p:cNvSpPr txBox="1"/>
          <p:nvPr/>
        </p:nvSpPr>
        <p:spPr>
          <a:xfrm>
            <a:off x="9183806" y="767686"/>
            <a:ext cx="32754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Test 1</a:t>
            </a:r>
          </a:p>
        </p:txBody>
      </p:sp>
    </p:spTree>
    <p:extLst>
      <p:ext uri="{BB962C8B-B14F-4D97-AF65-F5344CB8AC3E}">
        <p14:creationId xmlns:p14="http://schemas.microsoft.com/office/powerpoint/2010/main" val="1725142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3" grpId="0">
        <p:bldAsOne/>
      </p:bldGraphic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7E0D-E7A5-7AB4-A550-AF50CBB1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45" y="239150"/>
            <a:ext cx="5631405" cy="1565188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Gill Sans MT"/>
                <a:cs typeface="Times New Roman"/>
              </a:rPr>
              <a:t>EFFECT OF THE NUMBER OF SAMPLES AND AP PLACEMENT  cont.</a:t>
            </a:r>
            <a:endParaRPr lang="en-US">
              <a:latin typeface="Gill Sans MT"/>
            </a:endParaRPr>
          </a:p>
        </p:txBody>
      </p:sp>
      <p:pic>
        <p:nvPicPr>
          <p:cNvPr id="24" name="Picture 24" descr="Diagram&#10;&#10;Description automatically generated">
            <a:extLst>
              <a:ext uri="{FF2B5EF4-FFF2-40B4-BE49-F238E27FC236}">
                <a16:creationId xmlns:a16="http://schemas.microsoft.com/office/drawing/2014/main" id="{127C11AA-C96A-3C54-3900-8210A652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58" y="2388814"/>
            <a:ext cx="6096000" cy="3627118"/>
          </a:xfrm>
          <a:prstGeom prst="rect">
            <a:avLst/>
          </a:prstGeom>
        </p:spPr>
      </p:pic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0F1D733E-C820-E237-DDD5-646193B88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4528296"/>
              </p:ext>
            </p:extLst>
          </p:nvPr>
        </p:nvGraphicFramePr>
        <p:xfrm>
          <a:off x="8183540" y="1405300"/>
          <a:ext cx="3390899" cy="40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9099245A-DD02-1C5C-86D6-2375297D3716}"/>
              </a:ext>
            </a:extLst>
          </p:cNvPr>
          <p:cNvSpPr txBox="1"/>
          <p:nvPr/>
        </p:nvSpPr>
        <p:spPr>
          <a:xfrm>
            <a:off x="8308075" y="562970"/>
            <a:ext cx="32754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Test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5DEC03B-8641-D28C-2663-BF8BB3BECD0F}"/>
              </a:ext>
            </a:extLst>
          </p:cNvPr>
          <p:cNvSpPr txBox="1"/>
          <p:nvPr/>
        </p:nvSpPr>
        <p:spPr>
          <a:xfrm>
            <a:off x="7841776" y="5697940"/>
            <a:ext cx="3974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8392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3" grpId="0">
        <p:bldAsOne/>
      </p:bldGraphic>
      <p:bldP spid="68" grpId="0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C1D99-4DDF-3B3E-2DB6-B09EE175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7" y="512312"/>
            <a:ext cx="5202543" cy="848473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Gill Sans MT"/>
                <a:ea typeface="+mj-lt"/>
                <a:cs typeface="+mj-lt"/>
              </a:rPr>
              <a:t>TESTING RESULTS</a:t>
            </a:r>
            <a:endParaRPr lang="en-US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6CAAB-38A2-DEBD-BCBE-D526C77D4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07" y="1651283"/>
            <a:ext cx="5426844" cy="9119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Gill Sans MT"/>
                <a:ea typeface="+mj-lt"/>
                <a:cs typeface="+mj-lt"/>
              </a:rPr>
              <a:t>The outcome of the testing conducted at the CH building within JUST University is as follows: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Gill Sans M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Gill Sans M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Gill Sans M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Gill Sans M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Gill Sans M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Gill Sans M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68CB54-1E67-18E2-BEA8-5CA845E26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27763"/>
              </p:ext>
            </p:extLst>
          </p:nvPr>
        </p:nvGraphicFramePr>
        <p:xfrm>
          <a:off x="452488" y="2451397"/>
          <a:ext cx="4126680" cy="315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781">
                  <a:extLst>
                    <a:ext uri="{9D8B030D-6E8A-4147-A177-3AD203B41FA5}">
                      <a16:colId xmlns:a16="http://schemas.microsoft.com/office/drawing/2014/main" val="3570579490"/>
                    </a:ext>
                  </a:extLst>
                </a:gridCol>
                <a:gridCol w="1307565">
                  <a:extLst>
                    <a:ext uri="{9D8B030D-6E8A-4147-A177-3AD203B41FA5}">
                      <a16:colId xmlns:a16="http://schemas.microsoft.com/office/drawing/2014/main" val="2338172682"/>
                    </a:ext>
                  </a:extLst>
                </a:gridCol>
                <a:gridCol w="1311334">
                  <a:extLst>
                    <a:ext uri="{9D8B030D-6E8A-4147-A177-3AD203B41FA5}">
                      <a16:colId xmlns:a16="http://schemas.microsoft.com/office/drawing/2014/main" val="3839325468"/>
                    </a:ext>
                  </a:extLst>
                </a:gridCol>
              </a:tblGrid>
              <a:tr h="904331">
                <a:tc>
                  <a:txBody>
                    <a:bodyPr/>
                    <a:lstStyle/>
                    <a:p>
                      <a:pPr algn="ctr" fontAlgn="t"/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endParaRPr lang="en-US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03837" marR="103837" marT="51919" marB="51919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600" b="1">
                        <a:effectLst/>
                        <a:latin typeface="Gill Sans MT"/>
                      </a:endParaRPr>
                    </a:p>
                    <a:p>
                      <a:pPr algn="ctr" rtl="0" fontAlgn="base"/>
                      <a:r>
                        <a:rPr lang="en-US" sz="1600" b="1">
                          <a:effectLst/>
                          <a:latin typeface="Gill Sans MT"/>
                        </a:rPr>
                        <a:t>Smart-</a:t>
                      </a:r>
                      <a:r>
                        <a:rPr lang="en-US" sz="1600" b="1" err="1">
                          <a:effectLst/>
                          <a:latin typeface="Gill Sans MT"/>
                        </a:rPr>
                        <a:t>WiMAP</a:t>
                      </a:r>
                      <a:r>
                        <a:rPr lang="en-US" sz="1600" b="1">
                          <a:effectLst/>
                          <a:latin typeface="Gill Sans MT"/>
                        </a:rPr>
                        <a:t>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  <a:latin typeface="Gill Sans MT"/>
                      </a:endParaRPr>
                    </a:p>
                  </a:txBody>
                  <a:tcPr marL="103837" marR="103837" marT="51919" marB="51919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600" b="1">
                        <a:effectLst/>
                        <a:latin typeface="Gill Sans MT"/>
                      </a:endParaRPr>
                    </a:p>
                    <a:p>
                      <a:pPr algn="ctr" rtl="0" fontAlgn="base"/>
                      <a:r>
                        <a:rPr lang="en-US" sz="1600" b="1">
                          <a:effectLst/>
                          <a:latin typeface="Gill Sans MT"/>
                        </a:rPr>
                        <a:t>Full-bar Signal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  <a:latin typeface="Gill Sans MT"/>
                      </a:endParaRPr>
                    </a:p>
                  </a:txBody>
                  <a:tcPr marL="103837" marR="103837" marT="51919" marB="51919" anchor="ctr"/>
                </a:tc>
                <a:extLst>
                  <a:ext uri="{0D108BD9-81ED-4DB2-BD59-A6C34878D82A}">
                    <a16:rowId xmlns:a16="http://schemas.microsoft.com/office/drawing/2014/main" val="3013597932"/>
                  </a:ext>
                </a:extLst>
              </a:tr>
              <a:tr h="1126446">
                <a:tc>
                  <a:txBody>
                    <a:bodyPr/>
                    <a:lstStyle/>
                    <a:p>
                      <a:pPr algn="ctr" fontAlgn="t"/>
                      <a:endParaRPr lang="en-US" sz="1600" b="1"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b="1">
                          <a:effectLst/>
                        </a:rPr>
                        <a:t>Map Scale (meters: pixels)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03837" marR="103837" marT="51919" marB="51919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effectLst/>
                        </a:rPr>
                        <a:t>1:74</a:t>
                      </a:r>
                    </a:p>
                  </a:txBody>
                  <a:tcPr marL="103837" marR="103837" marT="51919" marB="51919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>
                        <a:effectLst/>
                      </a:endParaRPr>
                    </a:p>
                    <a:p>
                      <a:pPr lvl="0" algn="ctr" rtl="0">
                        <a:buNone/>
                      </a:pPr>
                      <a:r>
                        <a:rPr lang="en-US" sz="1600">
                          <a:effectLst/>
                        </a:rPr>
                        <a:t>1: 64</a:t>
                      </a:r>
                      <a:endParaRPr lang="en-US" sz="1600" b="0" i="0">
                        <a:effectLst/>
                      </a:endParaRPr>
                    </a:p>
                  </a:txBody>
                  <a:tcPr marL="103837" marR="103837" marT="51919" marB="51919" anchor="ctr"/>
                </a:tc>
                <a:extLst>
                  <a:ext uri="{0D108BD9-81ED-4DB2-BD59-A6C34878D82A}">
                    <a16:rowId xmlns:a16="http://schemas.microsoft.com/office/drawing/2014/main" val="209143754"/>
                  </a:ext>
                </a:extLst>
              </a:tr>
              <a:tr h="1126446">
                <a:tc>
                  <a:txBody>
                    <a:bodyPr/>
                    <a:lstStyle/>
                    <a:p>
                      <a:pPr algn="ctr" fontAlgn="t"/>
                      <a:endParaRPr lang="en-US" sz="1600" b="1"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b="1">
                          <a:effectLst/>
                        </a:rPr>
                        <a:t>Path Loss Exponent (n)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03837" marR="103837" marT="51919" marB="51919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2.27</a:t>
                      </a:r>
                      <a:endParaRPr lang="en-US" sz="1600" b="0" i="0">
                        <a:effectLst/>
                      </a:endParaRPr>
                    </a:p>
                  </a:txBody>
                  <a:tcPr marL="103837" marR="103837" marT="51919" marB="51919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>
                        <a:effectLst/>
                      </a:endParaRPr>
                    </a:p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2.32 </a:t>
                      </a:r>
                      <a:endParaRPr lang="en-US" sz="1600" b="0" i="0">
                        <a:effectLst/>
                      </a:endParaRPr>
                    </a:p>
                  </a:txBody>
                  <a:tcPr marL="103837" marR="103837" marT="51919" marB="51919" anchor="ctr"/>
                </a:tc>
                <a:extLst>
                  <a:ext uri="{0D108BD9-81ED-4DB2-BD59-A6C34878D82A}">
                    <a16:rowId xmlns:a16="http://schemas.microsoft.com/office/drawing/2014/main" val="97935741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DF8099C-5A7C-D4F1-FF45-3D041C7C8D27}"/>
              </a:ext>
            </a:extLst>
          </p:cNvPr>
          <p:cNvSpPr txBox="1"/>
          <p:nvPr/>
        </p:nvSpPr>
        <p:spPr>
          <a:xfrm>
            <a:off x="5834418" y="352566"/>
            <a:ext cx="5669507" cy="4918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0854-644B-9410-DF76-5808F8FC07B8}"/>
              </a:ext>
            </a:extLst>
          </p:cNvPr>
          <p:cNvSpPr txBox="1"/>
          <p:nvPr/>
        </p:nvSpPr>
        <p:spPr>
          <a:xfrm>
            <a:off x="5885597" y="1302223"/>
            <a:ext cx="573774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/>
                <a:cs typeface="Times New Roman"/>
              </a:rPr>
              <a:t>Greater accuracy in the Smart-</a:t>
            </a:r>
            <a:r>
              <a:rPr lang="en-US" err="1">
                <a:latin typeface="Gill Sans MT"/>
                <a:cs typeface="Times New Roman"/>
              </a:rPr>
              <a:t>WiMAP</a:t>
            </a:r>
            <a:r>
              <a:rPr lang="en-US">
                <a:latin typeface="Gill Sans MT"/>
                <a:cs typeface="Times New Roman"/>
              </a:rPr>
              <a:t> due to:</a:t>
            </a:r>
          </a:p>
          <a:p>
            <a:endParaRPr lang="en-US">
              <a:latin typeface="Gill Sans M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i="1">
                <a:latin typeface="Gill Sans MT"/>
                <a:cs typeface="Times New Roman"/>
              </a:rPr>
              <a:t>finger thickness</a:t>
            </a:r>
            <a:endParaRPr lang="en-US">
              <a:latin typeface="Gill Sans MT"/>
            </a:endParaRPr>
          </a:p>
          <a:p>
            <a:pPr lvl="1"/>
            <a:r>
              <a:rPr lang="en-US">
                <a:latin typeface="Gill Sans MT"/>
                <a:cs typeface="Times New Roman"/>
              </a:rPr>
              <a:t>Mouse clicks for selection when selecting two points on the map to enter their real distance in meters, whereas the Full-bar Signal relies on finger taps.</a:t>
            </a:r>
            <a:endParaRPr lang="en-US">
              <a:latin typeface="Gill Sans MT"/>
            </a:endParaRPr>
          </a:p>
          <a:p>
            <a:pPr marL="171450" indent="-171450">
              <a:buFont typeface="Arial"/>
              <a:buChar char="•"/>
            </a:pPr>
            <a:endParaRPr lang="en-US">
              <a:latin typeface="Gill Sans MT"/>
              <a:cs typeface="Times New Roman"/>
            </a:endParaRPr>
          </a:p>
          <a:p>
            <a:pPr marL="171450" indent="-171450">
              <a:buFont typeface="Arial"/>
              <a:buChar char="•"/>
            </a:pPr>
            <a:endParaRPr lang="en-US">
              <a:latin typeface="Gill Sans MT"/>
              <a:cs typeface="Times New Roman"/>
            </a:endParaRPr>
          </a:p>
          <a:p>
            <a:pPr marL="171450" indent="-171450">
              <a:buFont typeface="Arial"/>
              <a:buChar char="•"/>
            </a:pPr>
            <a:endParaRPr lang="en-US">
              <a:latin typeface="Gill Sans M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i="1">
                <a:latin typeface="Gill Sans MT"/>
                <a:cs typeface="Times New Roman"/>
              </a:rPr>
              <a:t>Average RSSI:</a:t>
            </a:r>
            <a:r>
              <a:rPr lang="en-US" b="1">
                <a:latin typeface="Gill Sans MT"/>
                <a:cs typeface="Times New Roman"/>
              </a:rPr>
              <a:t> </a:t>
            </a:r>
          </a:p>
          <a:p>
            <a:pPr lvl="1"/>
            <a:r>
              <a:rPr lang="en-US">
                <a:latin typeface="Gill Sans MT"/>
                <a:cs typeface="Times New Roman"/>
              </a:rPr>
              <a:t>Smart-</a:t>
            </a:r>
            <a:r>
              <a:rPr lang="en-US" err="1">
                <a:latin typeface="Gill Sans MT"/>
                <a:cs typeface="Times New Roman"/>
              </a:rPr>
              <a:t>WiMAP</a:t>
            </a:r>
            <a:r>
              <a:rPr lang="en-US">
                <a:latin typeface="Gill Sans MT"/>
                <a:cs typeface="Times New Roman"/>
              </a:rPr>
              <a:t> tool takes an average of 10 RSSI readings, the full-bar signal application takes the average of only 3 RSSI readings due to its scanning limitation capabilities in active scan.</a:t>
            </a:r>
            <a:endParaRPr lang="en-US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73890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" grpId="0"/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11FBDEF-9CA1-495E-A9FA-E912D514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2546-4C94-4152-106F-7FA8000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5801"/>
            <a:ext cx="3352800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_2023-06-25_02-44-32">
            <a:hlinkClick r:id="" action="ppaction://media"/>
            <a:extLst>
              <a:ext uri="{FF2B5EF4-FFF2-40B4-BE49-F238E27FC236}">
                <a16:creationId xmlns:a16="http://schemas.microsoft.com/office/drawing/2014/main" id="{F1B7E484-1293-A7F0-1818-AA3A796A21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0757" y="685801"/>
            <a:ext cx="2468878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A7ACA-A7E2-C0B6-16BD-FD0FC9F0F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94" y="1970701"/>
            <a:ext cx="4147216" cy="2727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cap="all" spc="300" baseline="0">
                <a:solidFill>
                  <a:schemeClr val="bg2"/>
                </a:solidFill>
                <a:latin typeface="Gill Sans MT"/>
              </a:rPr>
              <a:t>THANK YOU!</a:t>
            </a:r>
            <a:br>
              <a:rPr lang="en-US" b="1">
                <a:solidFill>
                  <a:schemeClr val="bg2"/>
                </a:solidFill>
                <a:latin typeface="Gill Sans MT"/>
              </a:rPr>
            </a:br>
            <a:br>
              <a:rPr lang="en-US" b="1">
                <a:latin typeface="Gill Sans MT"/>
              </a:rPr>
            </a:br>
            <a:br>
              <a:rPr lang="en-US" b="1">
                <a:latin typeface="Gill Sans MT"/>
              </a:rPr>
            </a:br>
            <a:br>
              <a:rPr lang="en-US" b="1">
                <a:latin typeface="Gill Sans MT"/>
              </a:rPr>
            </a:br>
            <a:r>
              <a:rPr lang="en-US" b="1">
                <a:solidFill>
                  <a:schemeClr val="bg2"/>
                </a:solidFill>
                <a:latin typeface="Gill Sans MT"/>
              </a:rPr>
              <a:t>Any questions?</a:t>
            </a:r>
            <a:endParaRPr lang="en-US" b="1" kern="1200" cap="all" spc="300" baseline="0">
              <a:solidFill>
                <a:schemeClr val="bg2"/>
              </a:solidFill>
              <a:latin typeface="Gill Sans MT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E9A7B62F-6A88-60E4-4466-14D697CBD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0" y="685801"/>
            <a:ext cx="5486399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2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25E0E-8757-D775-7339-8486C9950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0"/>
            <a:ext cx="2742028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Gill Sans MT"/>
              </a:rPr>
              <a:t>Outlines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54BFD-55ED-61B7-DFFA-6A5C0063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688" y="1079051"/>
            <a:ext cx="1613757" cy="4915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ts val="2640"/>
              </a:lnSpc>
              <a:spcBef>
                <a:spcPts val="800"/>
              </a:spcBef>
              <a:spcAft>
                <a:spcPts val="175"/>
              </a:spcAft>
              <a:buNone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-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BBF48-5B5A-5F7C-E5EC-CF8E9FAA9B5A}"/>
              </a:ext>
            </a:extLst>
          </p:cNvPr>
          <p:cNvSpPr txBox="1"/>
          <p:nvPr/>
        </p:nvSpPr>
        <p:spPr>
          <a:xfrm>
            <a:off x="5200697" y="1604786"/>
            <a:ext cx="400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Smart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WiMAP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 Tool: A brief history</a:t>
            </a:r>
          </a:p>
          <a:p>
            <a:pPr marL="0" algn="r" defTabSz="914400" rtl="1" eaLnBrk="1" latinLnBrk="0" hangingPunct="1"/>
            <a:endParaRPr lang="en-J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EC1FD-1B3C-46D7-3C14-5861AB825A7D}"/>
              </a:ext>
            </a:extLst>
          </p:cNvPr>
          <p:cNvSpPr txBox="1"/>
          <p:nvPr/>
        </p:nvSpPr>
        <p:spPr>
          <a:xfrm>
            <a:off x="5203065" y="2104254"/>
            <a:ext cx="43106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rtl="1"/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Smart 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WiMAP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 vs Full-bar Signal -</a:t>
            </a:r>
          </a:p>
          <a:p>
            <a:pPr marL="0" algn="l" defTabSz="914400" eaLnBrk="1" latinLnBrk="0" hangingPunct="1"/>
            <a:endParaRPr lang="en-JO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75990-C1A7-669F-38D4-9905138A664E}"/>
              </a:ext>
            </a:extLst>
          </p:cNvPr>
          <p:cNvSpPr txBox="1"/>
          <p:nvPr/>
        </p:nvSpPr>
        <p:spPr>
          <a:xfrm>
            <a:off x="5188688" y="2539123"/>
            <a:ext cx="459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- Full-bar Signal Application Process</a:t>
            </a:r>
          </a:p>
          <a:p>
            <a:pPr marL="0" algn="r" defTabSz="914400" rtl="1" eaLnBrk="1" latinLnBrk="0" hangingPunct="1"/>
            <a:endParaRPr lang="en-J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449EF-C3D0-E941-247E-34CDB396C566}"/>
              </a:ext>
            </a:extLst>
          </p:cNvPr>
          <p:cNvSpPr txBox="1"/>
          <p:nvPr/>
        </p:nvSpPr>
        <p:spPr>
          <a:xfrm>
            <a:off x="5200697" y="2984476"/>
            <a:ext cx="246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-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Testing</a:t>
            </a:r>
          </a:p>
          <a:p>
            <a:pPr marL="0" defTabSz="914400" eaLnBrk="1" latinLnBrk="0" hangingPunct="1"/>
            <a:endParaRPr lang="en-JO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02E40E-3AF3-0778-CB54-9B4D4AE2251B}"/>
              </a:ext>
            </a:extLst>
          </p:cNvPr>
          <p:cNvSpPr txBox="1"/>
          <p:nvPr/>
        </p:nvSpPr>
        <p:spPr>
          <a:xfrm>
            <a:off x="5521222" y="3415568"/>
            <a:ext cx="256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O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- Throttling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520EC-AE50-1CEA-F329-9954520CBBC8}"/>
              </a:ext>
            </a:extLst>
          </p:cNvPr>
          <p:cNvSpPr txBox="1"/>
          <p:nvPr/>
        </p:nvSpPr>
        <p:spPr>
          <a:xfrm>
            <a:off x="5200697" y="4643257"/>
            <a:ext cx="544387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rtl="1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Demonstration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 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J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C5020-B828-C7D3-9C1B-5DD3F939D8FA}"/>
              </a:ext>
            </a:extLst>
          </p:cNvPr>
          <p:cNvSpPr txBox="1"/>
          <p:nvPr/>
        </p:nvSpPr>
        <p:spPr>
          <a:xfrm>
            <a:off x="5200697" y="5058057"/>
            <a:ext cx="59329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rtl="1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Conclusion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 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algn="r" defTabSz="914400" rtl="1" eaLnBrk="1" latinLnBrk="0" hangingPunct="1"/>
            <a:endParaRPr lang="en-J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28479-3C7A-C0E1-E7DA-9310E99362A8}"/>
              </a:ext>
            </a:extLst>
          </p:cNvPr>
          <p:cNvSpPr txBox="1"/>
          <p:nvPr/>
        </p:nvSpPr>
        <p:spPr>
          <a:xfrm>
            <a:off x="5521221" y="3824460"/>
            <a:ext cx="237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O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- Scanning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50707-F1F1-4545-E1A0-F77E50BF0EC2}"/>
              </a:ext>
            </a:extLst>
          </p:cNvPr>
          <p:cNvSpPr txBox="1"/>
          <p:nvPr/>
        </p:nvSpPr>
        <p:spPr>
          <a:xfrm>
            <a:off x="5521221" y="4233352"/>
            <a:ext cx="526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O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- Full-bar Signal and Smart WiMAP Test</a:t>
            </a:r>
          </a:p>
        </p:txBody>
      </p:sp>
    </p:spTree>
    <p:extLst>
      <p:ext uri="{BB962C8B-B14F-4D97-AF65-F5344CB8AC3E}">
        <p14:creationId xmlns:p14="http://schemas.microsoft.com/office/powerpoint/2010/main" val="1180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9459" y="1"/>
            <a:ext cx="7482541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800"/>
            <a:ext cx="6099101" cy="54864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4DB57-AD11-EEA2-D032-204B7BC5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479" y="942975"/>
            <a:ext cx="4762500" cy="7000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latin typeface="Gill Sans MT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196EE-8AA0-968A-BE78-08088DD73360}"/>
              </a:ext>
            </a:extLst>
          </p:cNvPr>
          <p:cNvSpPr txBox="1"/>
          <p:nvPr/>
        </p:nvSpPr>
        <p:spPr>
          <a:xfrm>
            <a:off x="5571798" y="2022726"/>
            <a:ext cx="5757862" cy="3974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40"/>
              </a:lnSpc>
              <a:spcBef>
                <a:spcPts val="800"/>
              </a:spcBef>
              <a:spcAft>
                <a:spcPts val="175"/>
              </a:spcAft>
            </a:pPr>
            <a:r>
              <a:rPr lang="en-JO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What is Full-Bar Signal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F8946-7BF4-34F8-F5A2-BB3FE90A6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7" t="8887" r="13691" b="12167"/>
          <a:stretch/>
        </p:blipFill>
        <p:spPr>
          <a:xfrm>
            <a:off x="0" y="1"/>
            <a:ext cx="4727501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013709-EECA-1FE6-C5E0-4CC44649E28F}"/>
              </a:ext>
            </a:extLst>
          </p:cNvPr>
          <p:cNvSpPr txBox="1"/>
          <p:nvPr/>
        </p:nvSpPr>
        <p:spPr>
          <a:xfrm>
            <a:off x="5809289" y="2721913"/>
            <a:ext cx="3627671" cy="401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40"/>
              </a:lnSpc>
              <a:spcBef>
                <a:spcPts val="800"/>
              </a:spcBef>
              <a:spcAft>
                <a:spcPts val="175"/>
              </a:spcAft>
            </a:pPr>
            <a:r>
              <a:rPr lang="en-JO">
                <a:solidFill>
                  <a:srgbClr val="404040"/>
                </a:solidFill>
              </a:rPr>
              <a:t>-</a:t>
            </a:r>
            <a:r>
              <a:rPr lang="en-JO">
                <a:solidFill>
                  <a:schemeClr val="tx1">
                    <a:lumMod val="75000"/>
                    <a:lumOff val="25000"/>
                  </a:schemeClr>
                </a:solidFill>
              </a:rPr>
              <a:t>  </a:t>
            </a:r>
            <a:r>
              <a:rPr lang="en-JO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Optimal AP locator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Gill Sans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540D5-4708-BA83-FFCE-2A0C066FF599}"/>
              </a:ext>
            </a:extLst>
          </p:cNvPr>
          <p:cNvSpPr txBox="1"/>
          <p:nvPr/>
        </p:nvSpPr>
        <p:spPr>
          <a:xfrm>
            <a:off x="5811579" y="3128439"/>
            <a:ext cx="3757613" cy="401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40"/>
              </a:lnSpc>
              <a:spcBef>
                <a:spcPts val="800"/>
              </a:spcBef>
              <a:spcAft>
                <a:spcPts val="175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-  Generates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9389D-9C3A-0C30-C8C7-6B60DE306560}"/>
              </a:ext>
            </a:extLst>
          </p:cNvPr>
          <p:cNvSpPr txBox="1"/>
          <p:nvPr/>
        </p:nvSpPr>
        <p:spPr>
          <a:xfrm>
            <a:off x="5809290" y="3555888"/>
            <a:ext cx="3627670" cy="400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40"/>
              </a:lnSpc>
              <a:spcBef>
                <a:spcPts val="800"/>
              </a:spcBef>
              <a:spcAft>
                <a:spcPts val="175"/>
              </a:spcAft>
            </a:pPr>
            <a:r>
              <a:rPr lang="en-JO">
                <a:solidFill>
                  <a:srgbClr val="404040"/>
                </a:solidFill>
              </a:rPr>
              <a:t>-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 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Written in Java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Gill Sans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60D90-A5F7-F618-30C2-2F2EE4E574CA}"/>
              </a:ext>
            </a:extLst>
          </p:cNvPr>
          <p:cNvSpPr txBox="1"/>
          <p:nvPr/>
        </p:nvSpPr>
        <p:spPr>
          <a:xfrm>
            <a:off x="5811579" y="3941021"/>
            <a:ext cx="3517434" cy="401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40"/>
              </a:lnSpc>
              <a:spcBef>
                <a:spcPts val="800"/>
              </a:spcBef>
              <a:spcAft>
                <a:spcPts val="175"/>
              </a:spcAft>
            </a:pPr>
            <a:r>
              <a:rPr lang="en-JO">
                <a:solidFill>
                  <a:srgbClr val="404040"/>
                </a:solidFill>
              </a:rPr>
              <a:t>-</a:t>
            </a:r>
            <a:r>
              <a:rPr lang="en-JO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 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Supports most Android devices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Gill Sans M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DD0FD-156B-113D-FDCD-3EDF988773B2}"/>
              </a:ext>
            </a:extLst>
          </p:cNvPr>
          <p:cNvSpPr txBox="1"/>
          <p:nvPr/>
        </p:nvSpPr>
        <p:spPr>
          <a:xfrm>
            <a:off x="5809289" y="4389029"/>
            <a:ext cx="32004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JO">
                <a:solidFill>
                  <a:srgbClr val="404040"/>
                </a:solidFill>
              </a:rPr>
              <a:t>-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</a:rPr>
              <a:t> 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Easy steps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26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79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C1C04-8C9E-943B-8ABF-6126FD08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latin typeface="+mn-lt"/>
              </a:rPr>
              <a:t>S</a:t>
            </a:r>
            <a:r>
              <a:rPr lang="en-JO">
                <a:latin typeface="+mn-lt"/>
              </a:rPr>
              <a:t>mart wImap: a brief history</a:t>
            </a:r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03524037-41DA-5EBC-9072-DA059CD55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636708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99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3F8B350B-0380-0640-84F2-5E37F62A1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1">
                                            <p:graphicEl>
                                              <a:dgm id="{3F8B350B-0380-0640-84F2-5E37F62A1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1">
                                            <p:graphicEl>
                                              <a:dgm id="{3F8B350B-0380-0640-84F2-5E37F62A1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99E29D4A-26BB-544F-A2EB-3541A0FA71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1">
                                            <p:graphicEl>
                                              <a:dgm id="{99E29D4A-26BB-544F-A2EB-3541A0FA71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51">
                                            <p:graphicEl>
                                              <a:dgm id="{99E29D4A-26BB-544F-A2EB-3541A0FA71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89CE1238-A297-CB45-BE3C-A6077825B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1">
                                            <p:graphicEl>
                                              <a:dgm id="{89CE1238-A297-CB45-BE3C-A6077825B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1">
                                            <p:graphicEl>
                                              <a:dgm id="{89CE1238-A297-CB45-BE3C-A6077825B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31714F8D-E3A2-F44F-9E23-90C797298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51">
                                            <p:graphicEl>
                                              <a:dgm id="{31714F8D-E3A2-F44F-9E23-90C797298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51">
                                            <p:graphicEl>
                                              <a:dgm id="{31714F8D-E3A2-F44F-9E23-90C797298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426">
            <a:extLst>
              <a:ext uri="{FF2B5EF4-FFF2-40B4-BE49-F238E27FC236}">
                <a16:creationId xmlns:a16="http://schemas.microsoft.com/office/drawing/2014/main" id="{6A345A9C-E07D-45D3-A710-DDECB3F99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F09C18AC-EFAA-4C60-A84E-ECED43E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BA615-CF57-B5E7-D1B4-35E03537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73834"/>
            <a:ext cx="9486900" cy="900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>
                <a:latin typeface="Gill Sans MT"/>
              </a:rPr>
              <a:t>Smart </a:t>
            </a:r>
            <a:r>
              <a:rPr lang="en-US" err="1">
                <a:latin typeface="Gill Sans MT"/>
              </a:rPr>
              <a:t>WiMAP</a:t>
            </a:r>
            <a:r>
              <a:rPr lang="en-US">
                <a:latin typeface="Gill Sans MT"/>
              </a:rPr>
              <a:t> vs Full-bar Signal</a:t>
            </a:r>
          </a:p>
        </p:txBody>
      </p:sp>
      <p:graphicFrame>
        <p:nvGraphicFramePr>
          <p:cNvPr id="400" name="Table 400">
            <a:extLst>
              <a:ext uri="{FF2B5EF4-FFF2-40B4-BE49-F238E27FC236}">
                <a16:creationId xmlns:a16="http://schemas.microsoft.com/office/drawing/2014/main" id="{19228D69-C84E-EBB7-BB4E-C4448E26D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901469"/>
              </p:ext>
            </p:extLst>
          </p:nvPr>
        </p:nvGraphicFramePr>
        <p:xfrm>
          <a:off x="1939859" y="2236763"/>
          <a:ext cx="8253678" cy="336686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70244">
                  <a:extLst>
                    <a:ext uri="{9D8B030D-6E8A-4147-A177-3AD203B41FA5}">
                      <a16:colId xmlns:a16="http://schemas.microsoft.com/office/drawing/2014/main" val="2806418476"/>
                    </a:ext>
                  </a:extLst>
                </a:gridCol>
                <a:gridCol w="1770244">
                  <a:extLst>
                    <a:ext uri="{9D8B030D-6E8A-4147-A177-3AD203B41FA5}">
                      <a16:colId xmlns:a16="http://schemas.microsoft.com/office/drawing/2014/main" val="767687120"/>
                    </a:ext>
                  </a:extLst>
                </a:gridCol>
                <a:gridCol w="2356595">
                  <a:extLst>
                    <a:ext uri="{9D8B030D-6E8A-4147-A177-3AD203B41FA5}">
                      <a16:colId xmlns:a16="http://schemas.microsoft.com/office/drawing/2014/main" val="188605159"/>
                    </a:ext>
                  </a:extLst>
                </a:gridCol>
                <a:gridCol w="2356595">
                  <a:extLst>
                    <a:ext uri="{9D8B030D-6E8A-4147-A177-3AD203B41FA5}">
                      <a16:colId xmlns:a16="http://schemas.microsoft.com/office/drawing/2014/main" val="2418183258"/>
                    </a:ext>
                  </a:extLst>
                </a:gridCol>
              </a:tblGrid>
              <a:tr h="1165856">
                <a:tc>
                  <a:txBody>
                    <a:bodyPr/>
                    <a:lstStyle/>
                    <a:p>
                      <a:pPr algn="ctr"/>
                      <a:endParaRPr lang="en-US" sz="2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05167" marR="183100" marT="183100" marB="1831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ill Sans MT"/>
                        </a:rPr>
                        <a:t>OS</a:t>
                      </a:r>
                      <a:endParaRPr lang="en-US" sz="2000">
                        <a:latin typeface="Gill Sans MT"/>
                      </a:endParaRPr>
                    </a:p>
                  </a:txBody>
                  <a:tcPr marL="305167" marR="183100" marT="183100" marB="1831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ill Sans MT"/>
                        </a:rPr>
                        <a:t>Tool goal </a:t>
                      </a:r>
                    </a:p>
                  </a:txBody>
                  <a:tcPr marL="305167" marR="183100" marT="183100" marB="1831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ill Sans MT"/>
                        </a:rPr>
                        <a:t>Scanning Method</a:t>
                      </a: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ill Sans MT"/>
                      </a:endParaRPr>
                    </a:p>
                  </a:txBody>
                  <a:tcPr marL="305167" marR="183100" marT="183100" marB="18310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82443"/>
                  </a:ext>
                </a:extLst>
              </a:tr>
              <a:tr h="124920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cap="all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ill Sans MT"/>
                        </a:rPr>
                        <a:t>Full-bar Signal</a:t>
                      </a:r>
                      <a:endParaRPr lang="en-US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ill Sans MT"/>
                      </a:endParaRPr>
                    </a:p>
                  </a:txBody>
                  <a:tcPr marL="305167" marR="158686" marT="158686" marB="15868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Android</a:t>
                      </a:r>
                      <a:endParaRPr lang="en-US" sz="1800"/>
                    </a:p>
                  </a:txBody>
                  <a:tcPr marL="305167" marR="158686" marT="158686" marB="1586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Finding the optimal AP location</a:t>
                      </a:r>
                    </a:p>
                  </a:txBody>
                  <a:tcPr marL="305167" marR="158686" marT="158686" marB="15868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Active Scanning</a:t>
                      </a:r>
                      <a:endParaRPr lang="en-US" sz="1800"/>
                    </a:p>
                  </a:txBody>
                  <a:tcPr marL="305167" marR="158686" marT="158686" marB="158686" anchor="ctr"/>
                </a:tc>
                <a:extLst>
                  <a:ext uri="{0D108BD9-81ED-4DB2-BD59-A6C34878D82A}">
                    <a16:rowId xmlns:a16="http://schemas.microsoft.com/office/drawing/2014/main" val="767771707"/>
                  </a:ext>
                </a:extLst>
              </a:tr>
              <a:tr h="9518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cap="all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ill Sans MT"/>
                        </a:rPr>
                        <a:t>SMART </a:t>
                      </a:r>
                      <a:endParaRPr lang="en-US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ill Sans M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cap="all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ill Sans MT"/>
                        </a:rPr>
                        <a:t>WIMAP</a:t>
                      </a:r>
                      <a:endParaRPr lang="en-US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ill Sans MT"/>
                      </a:endParaRPr>
                    </a:p>
                  </a:txBody>
                  <a:tcPr marL="305165" marR="158686" marT="158686" marB="15868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Linux</a:t>
                      </a:r>
                      <a:endParaRPr lang="en-US" sz="1800"/>
                    </a:p>
                  </a:txBody>
                  <a:tcPr marL="305164" marR="158686" marT="158686" marB="15868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Showing the coverage heatmap</a:t>
                      </a:r>
                    </a:p>
                  </a:txBody>
                  <a:tcPr marL="305165" marR="158686" marT="158686" marB="15868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Passive Scanning</a:t>
                      </a:r>
                      <a:endParaRPr lang="en-US" sz="1800"/>
                    </a:p>
                  </a:txBody>
                  <a:tcPr marL="305164" marR="158686" marT="158686" marB="158686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692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931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567ACB-44FC-44B8-A031-75BD65F80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9C18AC-EFAA-4C60-A84E-ECED43E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C6DD7-C9F2-CC11-EE7C-1C410CFA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73834"/>
            <a:ext cx="9486900" cy="900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Gill Sans MT"/>
              </a:rPr>
              <a:t>Active </a:t>
            </a:r>
            <a:r>
              <a:rPr lang="en-US">
                <a:latin typeface="Gill Sans MT"/>
                <a:ea typeface="+mj-lt"/>
                <a:cs typeface="+mj-lt"/>
              </a:rPr>
              <a:t>scanning</a:t>
            </a:r>
            <a:r>
              <a:rPr lang="en-US">
                <a:latin typeface="Gill Sans MT"/>
              </a:rPr>
              <a:t> VS passive scanning</a:t>
            </a:r>
          </a:p>
          <a:p>
            <a:pPr algn="ctr"/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855C-D1DE-3989-A79A-87131B0FA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993" y="2236763"/>
            <a:ext cx="3636998" cy="3113353"/>
          </a:xfr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defTabSz="777240">
              <a:spcBef>
                <a:spcPts val="850"/>
              </a:spcBef>
              <a:buNone/>
            </a:pPr>
            <a:r>
              <a:rPr lang="en-US" sz="1800" kern="1200">
                <a:latin typeface="Gill Sans MT"/>
              </a:rPr>
              <a:t>Active scanning :</a:t>
            </a:r>
          </a:p>
          <a:p>
            <a:pPr marL="0" indent="0" defTabSz="777240">
              <a:spcBef>
                <a:spcPts val="850"/>
              </a:spcBef>
              <a:buNone/>
            </a:pPr>
            <a:r>
              <a:rPr lang="en-US" sz="1800">
                <a:latin typeface="Gill Sans MT"/>
                <a:ea typeface="+mj-lt"/>
                <a:cs typeface="+mj-lt"/>
              </a:rPr>
              <a:t>The device initiates the scan</a:t>
            </a:r>
            <a:endParaRPr lang="en-US" sz="1800">
              <a:latin typeface="Gill Sans MT"/>
            </a:endParaRPr>
          </a:p>
          <a:p>
            <a:pPr marL="582930" lvl="1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 sz="1800" kern="1200">
                <a:latin typeface="Gill Sans MT"/>
              </a:rPr>
              <a:t>Advantages</a:t>
            </a:r>
          </a:p>
          <a:p>
            <a:pPr marL="971550" lvl="2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 kern="1200">
                <a:latin typeface="Gill Sans MT"/>
                <a:ea typeface="+mj-lt"/>
                <a:cs typeface="+mj-lt"/>
              </a:rPr>
              <a:t>More accurate results</a:t>
            </a:r>
            <a:endParaRPr lang="en-US" kern="1200">
              <a:latin typeface="Gill Sans MT"/>
            </a:endParaRPr>
          </a:p>
          <a:p>
            <a:pPr marL="971550" lvl="2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>
                <a:latin typeface="Gill Sans MT"/>
                <a:ea typeface="+mj-lt"/>
                <a:cs typeface="+mj-lt"/>
              </a:rPr>
              <a:t>User Control</a:t>
            </a:r>
            <a:endParaRPr lang="en-US" kern="1200">
              <a:latin typeface="Gill Sans MT"/>
            </a:endParaRPr>
          </a:p>
          <a:p>
            <a:pPr marL="388620" lvl="1" indent="0" defTabSz="777240">
              <a:spcBef>
                <a:spcPts val="425"/>
              </a:spcBef>
              <a:buNone/>
            </a:pPr>
            <a:endParaRPr lang="en-US" sz="1800" kern="1200">
              <a:latin typeface="Gill Sans MT"/>
            </a:endParaRPr>
          </a:p>
          <a:p>
            <a:pPr marL="582930" lvl="1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 sz="1800">
                <a:latin typeface="Gill Sans MT"/>
              </a:rPr>
              <a:t>Disadvantages</a:t>
            </a:r>
            <a:endParaRPr lang="en-US" sz="1800" kern="1200">
              <a:latin typeface="Gill Sans MT"/>
            </a:endParaRPr>
          </a:p>
          <a:p>
            <a:pPr marL="971550" lvl="2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 kern="1200">
                <a:latin typeface="Gill Sans MT"/>
                <a:ea typeface="+mj-lt"/>
                <a:cs typeface="+mj-lt"/>
              </a:rPr>
              <a:t>Increased power consumption</a:t>
            </a:r>
            <a:endParaRPr lang="en-US" kern="1200">
              <a:latin typeface="Gill Sans MT"/>
            </a:endParaRPr>
          </a:p>
          <a:p>
            <a:pPr marL="971550" lvl="2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>
                <a:latin typeface="Gill Sans MT"/>
                <a:ea typeface="+mj-lt"/>
                <a:cs typeface="+mj-lt"/>
              </a:rPr>
              <a:t>Increased Network Traffic</a:t>
            </a:r>
            <a:endParaRPr lang="en-US" kern="1200">
              <a:latin typeface="Gill Sans MT"/>
            </a:endParaRPr>
          </a:p>
          <a:p>
            <a:pPr marL="971550" lvl="2" indent="-194310">
              <a:spcBef>
                <a:spcPts val="425"/>
              </a:spcBef>
              <a:buFont typeface="Wingdings" panose="020B0604020202020204" pitchFamily="34" charset="0"/>
              <a:buChar char="v"/>
            </a:pPr>
            <a:endParaRPr lang="en-US">
              <a:latin typeface="Gill Sans MT"/>
            </a:endParaRPr>
          </a:p>
          <a:p>
            <a:endParaRPr lang="en-US" sz="1800">
              <a:latin typeface="Gill Sans M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C669A3-A5E7-C4AD-90D3-E3D9CB4465D7}"/>
              </a:ext>
            </a:extLst>
          </p:cNvPr>
          <p:cNvSpPr txBox="1">
            <a:spLocks/>
          </p:cNvSpPr>
          <p:nvPr/>
        </p:nvSpPr>
        <p:spPr>
          <a:xfrm>
            <a:off x="6630604" y="2238910"/>
            <a:ext cx="3636998" cy="311335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77240">
              <a:spcBef>
                <a:spcPts val="850"/>
              </a:spcBef>
              <a:buNone/>
            </a:pPr>
            <a:r>
              <a:rPr lang="en-US" sz="1800">
                <a:latin typeface="Gill Sans MT"/>
                <a:ea typeface="+mj-lt"/>
                <a:cs typeface="+mj-lt"/>
              </a:rPr>
              <a:t>Passive scanning:</a:t>
            </a:r>
          </a:p>
          <a:p>
            <a:pPr marL="0" indent="0" defTabSz="777240">
              <a:spcBef>
                <a:spcPts val="850"/>
              </a:spcBef>
              <a:buNone/>
            </a:pPr>
            <a:r>
              <a:rPr lang="en-US" sz="1800">
                <a:latin typeface="Gill Sans MT"/>
                <a:ea typeface="+mj-lt"/>
                <a:cs typeface="+mj-lt"/>
              </a:rPr>
              <a:t>The device acts like listener</a:t>
            </a:r>
            <a:endParaRPr lang="en-US" sz="1800">
              <a:latin typeface="Gill Sans MT"/>
            </a:endParaRPr>
          </a:p>
          <a:p>
            <a:pPr marL="582930" lvl="1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 sz="1800">
                <a:latin typeface="Gill Sans MT"/>
              </a:rPr>
              <a:t>Advantages</a:t>
            </a:r>
          </a:p>
          <a:p>
            <a:pPr marL="971550" lvl="2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>
                <a:latin typeface="Gill Sans MT"/>
                <a:ea typeface="+mj-lt"/>
                <a:cs typeface="+mj-lt"/>
              </a:rPr>
              <a:t>Lower power consumption</a:t>
            </a:r>
            <a:endParaRPr lang="en-US">
              <a:latin typeface="Gill Sans MT"/>
            </a:endParaRPr>
          </a:p>
          <a:p>
            <a:pPr marL="971550" lvl="2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>
                <a:latin typeface="Gill Sans MT"/>
                <a:ea typeface="+mj-lt"/>
                <a:cs typeface="+mj-lt"/>
              </a:rPr>
              <a:t>Faster scan time</a:t>
            </a:r>
            <a:endParaRPr lang="en-US">
              <a:latin typeface="Gill Sans MT"/>
            </a:endParaRPr>
          </a:p>
          <a:p>
            <a:pPr marL="388620" lvl="1" indent="0" defTabSz="777240">
              <a:spcBef>
                <a:spcPts val="425"/>
              </a:spcBef>
              <a:buFont typeface="Arial" panose="020B0604020202020204" pitchFamily="34" charset="0"/>
              <a:buNone/>
            </a:pPr>
            <a:endParaRPr lang="en-US" sz="1800">
              <a:latin typeface="Gill Sans MT"/>
            </a:endParaRPr>
          </a:p>
          <a:p>
            <a:pPr marL="582930" lvl="1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 sz="1800">
                <a:latin typeface="Gill Sans MT"/>
              </a:rPr>
              <a:t>Disadvantage</a:t>
            </a:r>
          </a:p>
          <a:p>
            <a:pPr marL="971550" lvl="2" indent="-194310" defTabSz="777240">
              <a:spcBef>
                <a:spcPts val="425"/>
              </a:spcBef>
              <a:buFont typeface="Wingdings" panose="020B0604020202020204" pitchFamily="34" charset="0"/>
              <a:buChar char="v"/>
            </a:pPr>
            <a:r>
              <a:rPr lang="en-US">
                <a:latin typeface="Gill Sans MT"/>
                <a:ea typeface="+mj-lt"/>
                <a:cs typeface="+mj-lt"/>
              </a:rPr>
              <a:t>The device needs to be rooted in Android</a:t>
            </a:r>
            <a:endParaRPr lang="en-US">
              <a:latin typeface="Gill Sans MT"/>
            </a:endParaRPr>
          </a:p>
          <a:p>
            <a:pPr marL="971550" lvl="2" indent="-194310">
              <a:spcBef>
                <a:spcPts val="425"/>
              </a:spcBef>
              <a:buFont typeface="Wingdings" panose="020B0604020202020204" pitchFamily="34" charset="0"/>
              <a:buChar char="v"/>
            </a:pPr>
            <a:endParaRPr lang="en-US">
              <a:latin typeface="Gill Sans MT"/>
            </a:endParaRPr>
          </a:p>
          <a:p>
            <a:endParaRPr lang="en-US" sz="180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3197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67ACB-44FC-44B8-A031-75BD65F80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09C18AC-EFAA-4C60-A84E-ECED43E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9F52E-A6AF-1720-08EC-C41A45F7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73834"/>
            <a:ext cx="9486900" cy="900332"/>
          </a:xfrm>
        </p:spPr>
        <p:txBody>
          <a:bodyPr anchor="ctr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>
                <a:latin typeface="Gill Sans MT"/>
                <a:cs typeface="Arial"/>
              </a:rPr>
              <a:t>Full-bar Signal APPLICATION PROCESS</a:t>
            </a:r>
            <a:endParaRPr lang="en-US">
              <a:latin typeface="Gill Sans MT"/>
            </a:endParaRPr>
          </a:p>
          <a:p>
            <a:pPr algn="ctr"/>
            <a:endParaRPr lang="en-US" sz="300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57426B7-F602-F4FB-8923-F2FE94F3E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342043"/>
              </p:ext>
            </p:extLst>
          </p:nvPr>
        </p:nvGraphicFramePr>
        <p:xfrm>
          <a:off x="1249682" y="2236763"/>
          <a:ext cx="9725464" cy="33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4788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F599F1B-183F-4683-8321-40AF131193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0F599F1B-183F-4683-8321-40AF131193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D0007FE-562E-4039-9DF1-4C8BB910C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7D0007FE-562E-4039-9DF1-4C8BB910C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9978A90-CA98-4EA4-8257-0A384637C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A9978A90-CA98-4EA4-8257-0A384637CE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823AB80-8658-4D36-848D-111C804CA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D823AB80-8658-4D36-848D-111C804CAB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DA231DC-E3E7-4EAD-89F1-22E6DD6E3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4DA231DC-E3E7-4EAD-89F1-22E6DD6E3E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5FABC05-8787-4B1C-B589-2D11A9171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35FABC05-8787-4B1C-B589-2D11A9171F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02C0BBC-5A77-4D52-BD92-71B0400B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66A8F4-67ED-471E-B755-B80A788C4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798"/>
            <a:ext cx="4076700" cy="54864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5C132-A968-ECA5-5767-05D4CEB3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462" y="689965"/>
            <a:ext cx="4054662" cy="178634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cap="all" spc="300" baseline="0">
                <a:latin typeface="Gill Sans MT"/>
              </a:rPr>
              <a:t>FULL-BAR SIGNAL APPLICATION PROCESS</a:t>
            </a:r>
          </a:p>
          <a:p>
            <a:pPr algn="ctr"/>
            <a:endParaRPr lang="en-US" kern="1200" cap="all" spc="300" baseline="0">
              <a:latin typeface="Gill Sans M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AC06AEE-3264-F8C4-E823-89C517FC3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" b="5735"/>
          <a:stretch/>
        </p:blipFill>
        <p:spPr>
          <a:xfrm>
            <a:off x="20" y="10"/>
            <a:ext cx="33908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2B7315-F1C3-7659-6730-C5FEDA6F9842}"/>
              </a:ext>
            </a:extLst>
          </p:cNvPr>
          <p:cNvSpPr txBox="1"/>
          <p:nvPr/>
        </p:nvSpPr>
        <p:spPr>
          <a:xfrm>
            <a:off x="4414958" y="2749520"/>
            <a:ext cx="3401401" cy="34311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Aft>
                <a:spcPts val="600"/>
              </a:spcAft>
              <a:buSzPct val="70000"/>
            </a:pPr>
            <a:r>
              <a:rPr lang="en-US" cap="all">
                <a:solidFill>
                  <a:schemeClr val="tx2"/>
                </a:solidFill>
                <a:latin typeface="Gill Sans MT"/>
              </a:rPr>
              <a:t>MAIN ACTIVITY</a:t>
            </a:r>
            <a:r>
              <a:rPr lang="en-US">
                <a:solidFill>
                  <a:schemeClr val="tx2"/>
                </a:solidFill>
                <a:latin typeface="Gill Sans MT"/>
              </a:rPr>
              <a:t>​</a:t>
            </a:r>
            <a:endParaRPr lang="en-US">
              <a:solidFill>
                <a:schemeClr val="tx2"/>
              </a:solidFill>
            </a:endParaRPr>
          </a:p>
          <a:p>
            <a:pPr indent="-228600" algn="ctr"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ctr"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Gill Sans MT"/>
              </a:rPr>
              <a:t>Scanning network information​.</a:t>
            </a:r>
          </a:p>
          <a:p>
            <a:pPr marL="285750" indent="-228600" algn="ctr"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Gill Sans MT"/>
              </a:rPr>
              <a:t>Choose user's AP​.</a:t>
            </a:r>
            <a:endParaRPr lang="en-US">
              <a:solidFill>
                <a:schemeClr val="tx2"/>
              </a:solidFill>
            </a:endParaRPr>
          </a:p>
          <a:p>
            <a:pPr lvl="0" indent="-228600" algn="ctr"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6" descr="A picture containing text, outdoor, sign, screenshot&#10;&#10;Description automatically generated">
            <a:extLst>
              <a:ext uri="{FF2B5EF4-FFF2-40B4-BE49-F238E27FC236}">
                <a16:creationId xmlns:a16="http://schemas.microsoft.com/office/drawing/2014/main" id="{D566D5D2-86DF-308E-1E6C-7B48B5349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4" r="-1" b="3102"/>
          <a:stretch/>
        </p:blipFill>
        <p:spPr>
          <a:xfrm>
            <a:off x="8839201" y="10"/>
            <a:ext cx="33528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DF2C0B-2870-05A8-E4E4-83F4F96B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535" y="1085884"/>
            <a:ext cx="6096000" cy="9368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cap="all" spc="300" baseline="0">
                <a:latin typeface="Gill Sans MT"/>
              </a:rPr>
              <a:t>FULL-BAR SIGNAL APPLICATION PROCESS</a:t>
            </a:r>
          </a:p>
          <a:p>
            <a:pPr algn="ctr"/>
            <a:endParaRPr lang="en-US" kern="1200" cap="all" spc="300" baseline="0">
              <a:latin typeface="Gill Sans MT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E3438C-F8C2-9E2E-1E68-32A6CB326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957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37E7A-FE6C-D8B8-0EAB-2121FD3BA68B}"/>
              </a:ext>
            </a:extLst>
          </p:cNvPr>
          <p:cNvSpPr txBox="1"/>
          <p:nvPr/>
        </p:nvSpPr>
        <p:spPr>
          <a:xfrm>
            <a:off x="4672977" y="2135938"/>
            <a:ext cx="6247233" cy="3535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SzPct val="70000"/>
            </a:pPr>
            <a:r>
              <a:rPr lang="en-US">
                <a:solidFill>
                  <a:schemeClr val="tx2"/>
                </a:solidFill>
                <a:latin typeface="Gill Sans MT"/>
              </a:rPr>
              <a:t>MAP ACTIVITY</a:t>
            </a:r>
            <a:endParaRPr lang="en-US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tx2"/>
              </a:solidFill>
              <a:latin typeface="Gill Sans M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  <a:latin typeface="Gill Sans MT"/>
              </a:rPr>
              <a:t>Part1:</a:t>
            </a:r>
            <a:endParaRPr lang="en-US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ea typeface="+mn-lt"/>
                <a:cs typeface="Arial"/>
              </a:rPr>
              <a:t>Uploading Map Image.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ea typeface="+mn-lt"/>
                <a:cs typeface="Arial"/>
              </a:rPr>
              <a:t>Taking the Required Number of Samples.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ea typeface="+mn-lt"/>
                <a:cs typeface="Arial"/>
              </a:rPr>
              <a:t>Calculating Environment Characteristics Parameters.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ea typeface="+mn-lt"/>
                <a:cs typeface="Arial"/>
              </a:rPr>
              <a:t>N(Path Loss Exponent) and Sigma(Signal Variation).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endParaRPr lang="en-US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endParaRPr lang="en-US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Part2: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Choose Optimal AP Location between Given Suggestions.</a:t>
            </a:r>
            <a:endParaRPr lang="en-US">
              <a:solidFill>
                <a:schemeClr val="tx2"/>
              </a:solidFill>
              <a:latin typeface="Gill Sans M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  <a:latin typeface="Gill Sans M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  <a:latin typeface="Gill Sans M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  <a:latin typeface="Gill Sans MT"/>
            </a:endParaRPr>
          </a:p>
        </p:txBody>
      </p:sp>
      <p:pic>
        <p:nvPicPr>
          <p:cNvPr id="4" name="Picture 3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00569921-688D-7FB1-2DBE-F537E111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" y="0"/>
            <a:ext cx="3393926" cy="6858000"/>
          </a:xfrm>
          <a:prstGeom prst="rect">
            <a:avLst/>
          </a:prstGeom>
        </p:spPr>
      </p:pic>
      <p:pic>
        <p:nvPicPr>
          <p:cNvPr id="8" name="Picture 6" descr="Application&#10;&#10;Description automatically generated">
            <a:extLst>
              <a:ext uri="{FF2B5EF4-FFF2-40B4-BE49-F238E27FC236}">
                <a16:creationId xmlns:a16="http://schemas.microsoft.com/office/drawing/2014/main" id="{3EC4C0E7-E342-F996-0E42-C2D69A5017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4" b="5888"/>
          <a:stretch/>
        </p:blipFill>
        <p:spPr>
          <a:xfrm>
            <a:off x="-1707" y="0"/>
            <a:ext cx="3365582" cy="6867578"/>
          </a:xfrm>
          <a:prstGeom prst="rect">
            <a:avLst/>
          </a:prstGeom>
        </p:spPr>
      </p:pic>
      <p:pic>
        <p:nvPicPr>
          <p:cNvPr id="10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062E59D-82CB-99C6-11AA-096BF2EA6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6" r="-26" b="5329"/>
          <a:stretch/>
        </p:blipFill>
        <p:spPr>
          <a:xfrm>
            <a:off x="-2817" y="-593"/>
            <a:ext cx="3368889" cy="68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{6CFFB622-AE27-BE4F-A7BB-8F7F7D861A09}tf10001062</Template>
  <Application>Microsoft Office PowerPoint</Application>
  <PresentationFormat>Widescreen</PresentationFormat>
  <Slides>19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ClassicFrameVTI</vt:lpstr>
      <vt:lpstr>Full-bar Signal:  A Wi-Fi AP Positioning System App</vt:lpstr>
      <vt:lpstr>Outlines</vt:lpstr>
      <vt:lpstr>INTRODUCTION</vt:lpstr>
      <vt:lpstr>Smart wImap: a brief history</vt:lpstr>
      <vt:lpstr>Smart WiMAP vs Full-bar Signal</vt:lpstr>
      <vt:lpstr>Active scanning VS passive scanning </vt:lpstr>
      <vt:lpstr>Full-bar Signal APPLICATION PROCESS </vt:lpstr>
      <vt:lpstr>FULL-BAR SIGNAL APPLICATION PROCESS </vt:lpstr>
      <vt:lpstr>FULL-BAR SIGNAL APPLICATION PROCESS </vt:lpstr>
      <vt:lpstr>FULL-BAR SIGNAL APPLICATION PROCESS </vt:lpstr>
      <vt:lpstr>THROTTLING</vt:lpstr>
      <vt:lpstr>SCANNING TEST- part1 </vt:lpstr>
      <vt:lpstr>PowerPoint Presentation</vt:lpstr>
      <vt:lpstr>PowerPoint Presentation</vt:lpstr>
      <vt:lpstr>EFFECT OF THE NUMBER OF SAMPLES AND AP PLACEMENT</vt:lpstr>
      <vt:lpstr>EFFECT OF THE NUMBER OF SAMPLES AND AP PLACEMENT  cont.</vt:lpstr>
      <vt:lpstr>TESTING RESULTS</vt:lpstr>
      <vt:lpstr>DEMo</vt:lpstr>
      <vt:lpstr>THANK YOU!  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16</cp:revision>
  <dcterms:created xsi:type="dcterms:W3CDTF">2023-06-21T10:47:55Z</dcterms:created>
  <dcterms:modified xsi:type="dcterms:W3CDTF">2023-07-19T19:35:49Z</dcterms:modified>
</cp:coreProperties>
</file>